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0" r:id="rId6"/>
    <p:sldId id="261" r:id="rId7"/>
    <p:sldId id="262" r:id="rId8"/>
    <p:sldId id="264" r:id="rId9"/>
    <p:sldId id="265" r:id="rId10"/>
    <p:sldId id="269" r:id="rId11"/>
    <p:sldId id="268" r:id="rId12"/>
    <p:sldId id="270" r:id="rId13"/>
    <p:sldId id="266" r:id="rId14"/>
    <p:sldId id="271" r:id="rId15"/>
    <p:sldId id="263" r:id="rId16"/>
    <p:sldId id="272" r:id="rId17"/>
    <p:sldId id="273" r:id="rId18"/>
    <p:sldId id="274" r:id="rId19"/>
    <p:sldId id="275" r:id="rId20"/>
    <p:sldId id="277" r:id="rId21"/>
    <p:sldId id="276"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91F3D-9769-4F80-BD5B-2C5EFF60C589}" v="12" dt="2023-10-12T06:42:55.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Ytterstad" userId="66243fd9-0db9-4d8f-ba1a-1d00a5e2807e" providerId="ADAL" clId="{11691F3D-9769-4F80-BD5B-2C5EFF60C589}"/>
    <pc:docChg chg="undo custSel addSld delSld modSld sldOrd">
      <pc:chgData name="Andreas Ytterstad" userId="66243fd9-0db9-4d8f-ba1a-1d00a5e2807e" providerId="ADAL" clId="{11691F3D-9769-4F80-BD5B-2C5EFF60C589}" dt="2023-10-12T06:57:55.703" v="1724" actId="207"/>
      <pc:docMkLst>
        <pc:docMk/>
      </pc:docMkLst>
      <pc:sldChg chg="ord">
        <pc:chgData name="Andreas Ytterstad" userId="66243fd9-0db9-4d8f-ba1a-1d00a5e2807e" providerId="ADAL" clId="{11691F3D-9769-4F80-BD5B-2C5EFF60C589}" dt="2023-10-12T05:34:10.673" v="144"/>
        <pc:sldMkLst>
          <pc:docMk/>
          <pc:sldMk cId="861950965" sldId="261"/>
        </pc:sldMkLst>
      </pc:sldChg>
      <pc:sldChg chg="addSp delSp modSp new mod setBg modClrScheme addAnim delDesignElem chgLayout">
        <pc:chgData name="Andreas Ytterstad" userId="66243fd9-0db9-4d8f-ba1a-1d00a5e2807e" providerId="ADAL" clId="{11691F3D-9769-4F80-BD5B-2C5EFF60C589}" dt="2023-10-12T06:31:42.339" v="1107" actId="20577"/>
        <pc:sldMkLst>
          <pc:docMk/>
          <pc:sldMk cId="4060729536" sldId="263"/>
        </pc:sldMkLst>
        <pc:spChg chg="add mod ord">
          <ac:chgData name="Andreas Ytterstad" userId="66243fd9-0db9-4d8f-ba1a-1d00a5e2807e" providerId="ADAL" clId="{11691F3D-9769-4F80-BD5B-2C5EFF60C589}" dt="2023-10-12T06:31:42.339" v="1107" actId="20577"/>
          <ac:spMkLst>
            <pc:docMk/>
            <pc:sldMk cId="4060729536" sldId="263"/>
            <ac:spMk id="4" creationId="{CDCEE7B7-8088-8101-BA9D-8F7694820C8D}"/>
          </ac:spMkLst>
        </pc:spChg>
        <pc:spChg chg="add mod ord">
          <ac:chgData name="Andreas Ytterstad" userId="66243fd9-0db9-4d8f-ba1a-1d00a5e2807e" providerId="ADAL" clId="{11691F3D-9769-4F80-BD5B-2C5EFF60C589}" dt="2023-10-12T06:29:43.387" v="1083" actId="5793"/>
          <ac:spMkLst>
            <pc:docMk/>
            <pc:sldMk cId="4060729536" sldId="263"/>
            <ac:spMk id="5" creationId="{9D6B266B-1966-AE79-DB0F-40A61F4686F0}"/>
          </ac:spMkLst>
        </pc:spChg>
        <pc:spChg chg="add del">
          <ac:chgData name="Andreas Ytterstad" userId="66243fd9-0db9-4d8f-ba1a-1d00a5e2807e" providerId="ADAL" clId="{11691F3D-9769-4F80-BD5B-2C5EFF60C589}" dt="2023-10-12T06:25:51.119" v="1036" actId="26606"/>
          <ac:spMkLst>
            <pc:docMk/>
            <pc:sldMk cId="4060729536" sldId="263"/>
            <ac:spMk id="7" creationId="{84136905-015B-4510-B514-027CBA846BD6}"/>
          </ac:spMkLst>
        </pc:spChg>
        <pc:spChg chg="add del">
          <ac:chgData name="Andreas Ytterstad" userId="66243fd9-0db9-4d8f-ba1a-1d00a5e2807e" providerId="ADAL" clId="{11691F3D-9769-4F80-BD5B-2C5EFF60C589}" dt="2023-10-12T05:27:39.198" v="3" actId="26606"/>
          <ac:spMkLst>
            <pc:docMk/>
            <pc:sldMk cId="4060729536" sldId="263"/>
            <ac:spMk id="8" creationId="{675AF5A1-4884-4FBA-B1BB-80A2939EA21A}"/>
          </ac:spMkLst>
        </pc:spChg>
        <pc:spChg chg="add del">
          <ac:chgData name="Andreas Ytterstad" userId="66243fd9-0db9-4d8f-ba1a-1d00a5e2807e" providerId="ADAL" clId="{11691F3D-9769-4F80-BD5B-2C5EFF60C589}" dt="2023-10-12T06:25:51.119" v="1036" actId="26606"/>
          <ac:spMkLst>
            <pc:docMk/>
            <pc:sldMk cId="4060729536" sldId="263"/>
            <ac:spMk id="9" creationId="{36CD0F97-2E5B-4E84-8544-EB24DED10446}"/>
          </ac:spMkLst>
        </pc:spChg>
        <pc:spChg chg="add del">
          <ac:chgData name="Andreas Ytterstad" userId="66243fd9-0db9-4d8f-ba1a-1d00a5e2807e" providerId="ADAL" clId="{11691F3D-9769-4F80-BD5B-2C5EFF60C589}" dt="2023-10-12T05:27:39.198" v="3" actId="26606"/>
          <ac:spMkLst>
            <pc:docMk/>
            <pc:sldMk cId="4060729536" sldId="263"/>
            <ac:spMk id="10" creationId="{5A8C16DA-E452-4500-B803-5D451BB091A3}"/>
          </ac:spMkLst>
        </pc:spChg>
        <pc:spChg chg="add del">
          <ac:chgData name="Andreas Ytterstad" userId="66243fd9-0db9-4d8f-ba1a-1d00a5e2807e" providerId="ADAL" clId="{11691F3D-9769-4F80-BD5B-2C5EFF60C589}" dt="2023-10-12T06:25:51.119" v="1036" actId="26606"/>
          <ac:spMkLst>
            <pc:docMk/>
            <pc:sldMk cId="4060729536" sldId="263"/>
            <ac:spMk id="11" creationId="{18E670AF-873F-44DB-9862-796E652EECDB}"/>
          </ac:spMkLst>
        </pc:spChg>
        <pc:spChg chg="add del">
          <ac:chgData name="Andreas Ytterstad" userId="66243fd9-0db9-4d8f-ba1a-1d00a5e2807e" providerId="ADAL" clId="{11691F3D-9769-4F80-BD5B-2C5EFF60C589}" dt="2023-10-12T05:27:45.527" v="5" actId="26606"/>
          <ac:spMkLst>
            <pc:docMk/>
            <pc:sldMk cId="4060729536" sldId="263"/>
            <ac:spMk id="12" creationId="{BC4A0336-662C-41C3-8DC8-3104A1694777}"/>
          </ac:spMkLst>
        </pc:spChg>
        <pc:spChg chg="add del">
          <ac:chgData name="Andreas Ytterstad" userId="66243fd9-0db9-4d8f-ba1a-1d00a5e2807e" providerId="ADAL" clId="{11691F3D-9769-4F80-BD5B-2C5EFF60C589}" dt="2023-10-12T06:24:18.405" v="919" actId="700"/>
          <ac:spMkLst>
            <pc:docMk/>
            <pc:sldMk cId="4060729536" sldId="263"/>
            <ac:spMk id="14" creationId="{BC4A0336-662C-41C3-8DC8-3104A1694777}"/>
          </ac:spMkLst>
        </pc:spChg>
        <pc:spChg chg="add">
          <ac:chgData name="Andreas Ytterstad" userId="66243fd9-0db9-4d8f-ba1a-1d00a5e2807e" providerId="ADAL" clId="{11691F3D-9769-4F80-BD5B-2C5EFF60C589}" dt="2023-10-12T06:25:51.119" v="1036" actId="26606"/>
          <ac:spMkLst>
            <pc:docMk/>
            <pc:sldMk cId="4060729536" sldId="263"/>
            <ac:spMk id="16" creationId="{49306479-8C4D-4E4A-A330-DFC80A8A01BE}"/>
          </ac:spMkLst>
        </pc:spChg>
        <pc:spChg chg="add">
          <ac:chgData name="Andreas Ytterstad" userId="66243fd9-0db9-4d8f-ba1a-1d00a5e2807e" providerId="ADAL" clId="{11691F3D-9769-4F80-BD5B-2C5EFF60C589}" dt="2023-10-12T06:25:51.119" v="1036" actId="26606"/>
          <ac:spMkLst>
            <pc:docMk/>
            <pc:sldMk cId="4060729536" sldId="263"/>
            <ac:spMk id="18" creationId="{9B45BA4C-9B54-4496-821F-9E0985CA984D}"/>
          </ac:spMkLst>
        </pc:spChg>
        <pc:spChg chg="add">
          <ac:chgData name="Andreas Ytterstad" userId="66243fd9-0db9-4d8f-ba1a-1d00a5e2807e" providerId="ADAL" clId="{11691F3D-9769-4F80-BD5B-2C5EFF60C589}" dt="2023-10-12T06:25:51.119" v="1036" actId="26606"/>
          <ac:spMkLst>
            <pc:docMk/>
            <pc:sldMk cId="4060729536" sldId="263"/>
            <ac:spMk id="20" creationId="{117B5C06-12CC-49EF-A907-08F1B132CAE2}"/>
          </ac:spMkLst>
        </pc:spChg>
        <pc:spChg chg="add">
          <ac:chgData name="Andreas Ytterstad" userId="66243fd9-0db9-4d8f-ba1a-1d00a5e2807e" providerId="ADAL" clId="{11691F3D-9769-4F80-BD5B-2C5EFF60C589}" dt="2023-10-12T06:25:51.119" v="1036" actId="26606"/>
          <ac:spMkLst>
            <pc:docMk/>
            <pc:sldMk cId="4060729536" sldId="263"/>
            <ac:spMk id="22" creationId="{BF7A785F-38D2-4D69-B6F1-ADCED2B8F1DA}"/>
          </ac:spMkLst>
        </pc:spChg>
        <pc:picChg chg="add del mod ord">
          <ac:chgData name="Andreas Ytterstad" userId="66243fd9-0db9-4d8f-ba1a-1d00a5e2807e" providerId="ADAL" clId="{11691F3D-9769-4F80-BD5B-2C5EFF60C589}" dt="2023-10-12T06:27:59.885" v="1039" actId="21"/>
          <ac:picMkLst>
            <pc:docMk/>
            <pc:sldMk cId="4060729536" sldId="263"/>
            <ac:picMk id="3" creationId="{02564919-9283-02E2-4283-EAA017C7D55F}"/>
          </ac:picMkLst>
        </pc:picChg>
        <pc:picChg chg="add del mod">
          <ac:chgData name="Andreas Ytterstad" userId="66243fd9-0db9-4d8f-ba1a-1d00a5e2807e" providerId="ADAL" clId="{11691F3D-9769-4F80-BD5B-2C5EFF60C589}" dt="2023-10-12T06:29:01.775" v="1060" actId="21"/>
          <ac:picMkLst>
            <pc:docMk/>
            <pc:sldMk cId="4060729536" sldId="263"/>
            <ac:picMk id="13" creationId="{F11A8752-1D39-AB6A-BD9F-9751029B98B0}"/>
          </ac:picMkLst>
        </pc:picChg>
        <pc:picChg chg="add mod">
          <ac:chgData name="Andreas Ytterstad" userId="66243fd9-0db9-4d8f-ba1a-1d00a5e2807e" providerId="ADAL" clId="{11691F3D-9769-4F80-BD5B-2C5EFF60C589}" dt="2023-10-12T06:29:28.358" v="1062" actId="1076"/>
          <ac:picMkLst>
            <pc:docMk/>
            <pc:sldMk cId="4060729536" sldId="263"/>
            <ac:picMk id="17" creationId="{5AC4D842-9338-E253-97A3-99932E994AB2}"/>
          </ac:picMkLst>
        </pc:picChg>
      </pc:sldChg>
      <pc:sldChg chg="addSp delSp modSp new mod setBg modClrScheme chgLayout">
        <pc:chgData name="Andreas Ytterstad" userId="66243fd9-0db9-4d8f-ba1a-1d00a5e2807e" providerId="ADAL" clId="{11691F3D-9769-4F80-BD5B-2C5EFF60C589}" dt="2023-10-12T05:33:40.497" v="142" actId="26606"/>
        <pc:sldMkLst>
          <pc:docMk/>
          <pc:sldMk cId="3858905669" sldId="264"/>
        </pc:sldMkLst>
        <pc:spChg chg="add mod">
          <ac:chgData name="Andreas Ytterstad" userId="66243fd9-0db9-4d8f-ba1a-1d00a5e2807e" providerId="ADAL" clId="{11691F3D-9769-4F80-BD5B-2C5EFF60C589}" dt="2023-10-12T05:33:40.497" v="142" actId="26606"/>
          <ac:spMkLst>
            <pc:docMk/>
            <pc:sldMk cId="3858905669" sldId="264"/>
            <ac:spMk id="2" creationId="{9D294FCA-1389-5081-AF4A-12B5620421DF}"/>
          </ac:spMkLst>
        </pc:spChg>
        <pc:spChg chg="add mod">
          <ac:chgData name="Andreas Ytterstad" userId="66243fd9-0db9-4d8f-ba1a-1d00a5e2807e" providerId="ADAL" clId="{11691F3D-9769-4F80-BD5B-2C5EFF60C589}" dt="2023-10-12T05:33:40.497" v="142" actId="26606"/>
          <ac:spMkLst>
            <pc:docMk/>
            <pc:sldMk cId="3858905669" sldId="264"/>
            <ac:spMk id="3" creationId="{E52603EF-5DF8-6C43-BD43-7749ABCBEDD2}"/>
          </ac:spMkLst>
        </pc:spChg>
        <pc:spChg chg="add del">
          <ac:chgData name="Andreas Ytterstad" userId="66243fd9-0db9-4d8f-ba1a-1d00a5e2807e" providerId="ADAL" clId="{11691F3D-9769-4F80-BD5B-2C5EFF60C589}" dt="2023-10-12T05:33:30.434" v="139" actId="26606"/>
          <ac:spMkLst>
            <pc:docMk/>
            <pc:sldMk cId="3858905669" sldId="264"/>
            <ac:spMk id="9" creationId="{84136905-015B-4510-B514-027CBA846BD6}"/>
          </ac:spMkLst>
        </pc:spChg>
        <pc:spChg chg="add del">
          <ac:chgData name="Andreas Ytterstad" userId="66243fd9-0db9-4d8f-ba1a-1d00a5e2807e" providerId="ADAL" clId="{11691F3D-9769-4F80-BD5B-2C5EFF60C589}" dt="2023-10-12T05:33:40.434" v="141" actId="26606"/>
          <ac:spMkLst>
            <pc:docMk/>
            <pc:sldMk cId="3858905669" sldId="264"/>
            <ac:spMk id="11" creationId="{84136905-015B-4510-B514-027CBA846BD6}"/>
          </ac:spMkLst>
        </pc:spChg>
        <pc:spChg chg="add">
          <ac:chgData name="Andreas Ytterstad" userId="66243fd9-0db9-4d8f-ba1a-1d00a5e2807e" providerId="ADAL" clId="{11691F3D-9769-4F80-BD5B-2C5EFF60C589}" dt="2023-10-12T05:33:40.497" v="142" actId="26606"/>
          <ac:spMkLst>
            <pc:docMk/>
            <pc:sldMk cId="3858905669" sldId="264"/>
            <ac:spMk id="14" creationId="{84136905-015B-4510-B514-027CBA846BD6}"/>
          </ac:spMkLst>
        </pc:spChg>
        <pc:picChg chg="add del">
          <ac:chgData name="Andreas Ytterstad" userId="66243fd9-0db9-4d8f-ba1a-1d00a5e2807e" providerId="ADAL" clId="{11691F3D-9769-4F80-BD5B-2C5EFF60C589}" dt="2023-10-12T05:33:30.434" v="139" actId="26606"/>
          <ac:picMkLst>
            <pc:docMk/>
            <pc:sldMk cId="3858905669" sldId="264"/>
            <ac:picMk id="5" creationId="{A69E3287-694F-DEF4-682A-50FC47E928C3}"/>
          </ac:picMkLst>
        </pc:picChg>
        <pc:picChg chg="add del">
          <ac:chgData name="Andreas Ytterstad" userId="66243fd9-0db9-4d8f-ba1a-1d00a5e2807e" providerId="ADAL" clId="{11691F3D-9769-4F80-BD5B-2C5EFF60C589}" dt="2023-10-12T05:33:40.434" v="141" actId="26606"/>
          <ac:picMkLst>
            <pc:docMk/>
            <pc:sldMk cId="3858905669" sldId="264"/>
            <ac:picMk id="12" creationId="{7A5C9213-7F4A-A88F-9564-AB63D9611324}"/>
          </ac:picMkLst>
        </pc:picChg>
        <pc:picChg chg="add">
          <ac:chgData name="Andreas Ytterstad" userId="66243fd9-0db9-4d8f-ba1a-1d00a5e2807e" providerId="ADAL" clId="{11691F3D-9769-4F80-BD5B-2C5EFF60C589}" dt="2023-10-12T05:33:40.497" v="142" actId="26606"/>
          <ac:picMkLst>
            <pc:docMk/>
            <pc:sldMk cId="3858905669" sldId="264"/>
            <ac:picMk id="15" creationId="{A69E3287-694F-DEF4-682A-50FC47E928C3}"/>
          </ac:picMkLst>
        </pc:picChg>
      </pc:sldChg>
      <pc:sldChg chg="addSp modSp new mod setBg">
        <pc:chgData name="Andreas Ytterstad" userId="66243fd9-0db9-4d8f-ba1a-1d00a5e2807e" providerId="ADAL" clId="{11691F3D-9769-4F80-BD5B-2C5EFF60C589}" dt="2023-10-12T05:54:09.452" v="557" actId="26606"/>
        <pc:sldMkLst>
          <pc:docMk/>
          <pc:sldMk cId="55190928" sldId="265"/>
        </pc:sldMkLst>
        <pc:spChg chg="mod">
          <ac:chgData name="Andreas Ytterstad" userId="66243fd9-0db9-4d8f-ba1a-1d00a5e2807e" providerId="ADAL" clId="{11691F3D-9769-4F80-BD5B-2C5EFF60C589}" dt="2023-10-12T05:54:09.452" v="557" actId="26606"/>
          <ac:spMkLst>
            <pc:docMk/>
            <pc:sldMk cId="55190928" sldId="265"/>
            <ac:spMk id="2" creationId="{4BFC4928-9533-5807-3C88-406BDCD81B37}"/>
          </ac:spMkLst>
        </pc:spChg>
        <pc:spChg chg="mod">
          <ac:chgData name="Andreas Ytterstad" userId="66243fd9-0db9-4d8f-ba1a-1d00a5e2807e" providerId="ADAL" clId="{11691F3D-9769-4F80-BD5B-2C5EFF60C589}" dt="2023-10-12T05:54:09.452" v="557" actId="26606"/>
          <ac:spMkLst>
            <pc:docMk/>
            <pc:sldMk cId="55190928" sldId="265"/>
            <ac:spMk id="3" creationId="{736C8CD9-3B2B-3D1F-B451-B82BFC5431B6}"/>
          </ac:spMkLst>
        </pc:spChg>
        <pc:spChg chg="add">
          <ac:chgData name="Andreas Ytterstad" userId="66243fd9-0db9-4d8f-ba1a-1d00a5e2807e" providerId="ADAL" clId="{11691F3D-9769-4F80-BD5B-2C5EFF60C589}" dt="2023-10-12T05:54:09.452" v="557" actId="26606"/>
          <ac:spMkLst>
            <pc:docMk/>
            <pc:sldMk cId="55190928" sldId="265"/>
            <ac:spMk id="8" creationId="{84136905-015B-4510-B514-027CBA846BD6}"/>
          </ac:spMkLst>
        </pc:spChg>
        <pc:spChg chg="add">
          <ac:chgData name="Andreas Ytterstad" userId="66243fd9-0db9-4d8f-ba1a-1d00a5e2807e" providerId="ADAL" clId="{11691F3D-9769-4F80-BD5B-2C5EFF60C589}" dt="2023-10-12T05:54:09.452" v="557" actId="26606"/>
          <ac:spMkLst>
            <pc:docMk/>
            <pc:sldMk cId="55190928" sldId="265"/>
            <ac:spMk id="10" creationId="{36CD0F97-2E5B-4E84-8544-EB24DED10446}"/>
          </ac:spMkLst>
        </pc:spChg>
        <pc:spChg chg="add">
          <ac:chgData name="Andreas Ytterstad" userId="66243fd9-0db9-4d8f-ba1a-1d00a5e2807e" providerId="ADAL" clId="{11691F3D-9769-4F80-BD5B-2C5EFF60C589}" dt="2023-10-12T05:54:09.452" v="557" actId="26606"/>
          <ac:spMkLst>
            <pc:docMk/>
            <pc:sldMk cId="55190928" sldId="265"/>
            <ac:spMk id="12" creationId="{3B272257-593A-402F-88FA-F1DECD9E3FC4}"/>
          </ac:spMkLst>
        </pc:spChg>
      </pc:sldChg>
      <pc:sldChg chg="modSp new mod">
        <pc:chgData name="Andreas Ytterstad" userId="66243fd9-0db9-4d8f-ba1a-1d00a5e2807e" providerId="ADAL" clId="{11691F3D-9769-4F80-BD5B-2C5EFF60C589}" dt="2023-10-12T05:50:25.568" v="259"/>
        <pc:sldMkLst>
          <pc:docMk/>
          <pc:sldMk cId="1053954310" sldId="266"/>
        </pc:sldMkLst>
        <pc:spChg chg="mod">
          <ac:chgData name="Andreas Ytterstad" userId="66243fd9-0db9-4d8f-ba1a-1d00a5e2807e" providerId="ADAL" clId="{11691F3D-9769-4F80-BD5B-2C5EFF60C589}" dt="2023-10-12T05:50:22.251" v="258" actId="20577"/>
          <ac:spMkLst>
            <pc:docMk/>
            <pc:sldMk cId="1053954310" sldId="266"/>
            <ac:spMk id="2" creationId="{D16BA5DC-5E1D-05EA-E683-53A40D65ECEA}"/>
          </ac:spMkLst>
        </pc:spChg>
        <pc:spChg chg="mod">
          <ac:chgData name="Andreas Ytterstad" userId="66243fd9-0db9-4d8f-ba1a-1d00a5e2807e" providerId="ADAL" clId="{11691F3D-9769-4F80-BD5B-2C5EFF60C589}" dt="2023-10-12T05:50:25.568" v="259"/>
          <ac:spMkLst>
            <pc:docMk/>
            <pc:sldMk cId="1053954310" sldId="266"/>
            <ac:spMk id="3" creationId="{C379C0F0-28A6-7ACA-D388-E13F02E210A9}"/>
          </ac:spMkLst>
        </pc:spChg>
      </pc:sldChg>
      <pc:sldChg chg="addSp delSp modSp new del mod setBg modClrScheme addAnim delAnim delDesignElem chgLayout">
        <pc:chgData name="Andreas Ytterstad" userId="66243fd9-0db9-4d8f-ba1a-1d00a5e2807e" providerId="ADAL" clId="{11691F3D-9769-4F80-BD5B-2C5EFF60C589}" dt="2023-10-12T06:13:55.586" v="714" actId="2696"/>
        <pc:sldMkLst>
          <pc:docMk/>
          <pc:sldMk cId="954227473" sldId="267"/>
        </pc:sldMkLst>
        <pc:spChg chg="mod ord">
          <ac:chgData name="Andreas Ytterstad" userId="66243fd9-0db9-4d8f-ba1a-1d00a5e2807e" providerId="ADAL" clId="{11691F3D-9769-4F80-BD5B-2C5EFF60C589}" dt="2023-10-12T06:10:17.347" v="700" actId="20577"/>
          <ac:spMkLst>
            <pc:docMk/>
            <pc:sldMk cId="954227473" sldId="267"/>
            <ac:spMk id="2" creationId="{3EC6EAE7-9112-74AC-D86D-1FF32DCE9A64}"/>
          </ac:spMkLst>
        </pc:spChg>
        <pc:spChg chg="del mod">
          <ac:chgData name="Andreas Ytterstad" userId="66243fd9-0db9-4d8f-ba1a-1d00a5e2807e" providerId="ADAL" clId="{11691F3D-9769-4F80-BD5B-2C5EFF60C589}" dt="2023-10-12T05:59:24.500" v="638" actId="26606"/>
          <ac:spMkLst>
            <pc:docMk/>
            <pc:sldMk cId="954227473" sldId="267"/>
            <ac:spMk id="3" creationId="{AAC6AB56-6333-8DDC-82C4-D26C4EC2EEF2}"/>
          </ac:spMkLst>
        </pc:spChg>
        <pc:spChg chg="add del mod">
          <ac:chgData name="Andreas Ytterstad" userId="66243fd9-0db9-4d8f-ba1a-1d00a5e2807e" providerId="ADAL" clId="{11691F3D-9769-4F80-BD5B-2C5EFF60C589}" dt="2023-10-12T06:01:55.138" v="672" actId="22"/>
          <ac:spMkLst>
            <pc:docMk/>
            <pc:sldMk cId="954227473" sldId="267"/>
            <ac:spMk id="7" creationId="{067519F3-CE6B-D8A5-576F-AA76D8FC7921}"/>
          </ac:spMkLst>
        </pc:spChg>
        <pc:spChg chg="add del">
          <ac:chgData name="Andreas Ytterstad" userId="66243fd9-0db9-4d8f-ba1a-1d00a5e2807e" providerId="ADAL" clId="{11691F3D-9769-4F80-BD5B-2C5EFF60C589}" dt="2023-10-12T06:00:49.704" v="667" actId="26606"/>
          <ac:spMkLst>
            <pc:docMk/>
            <pc:sldMk cId="954227473" sldId="267"/>
            <ac:spMk id="10" creationId="{49306479-8C4D-4E4A-A330-DFC80A8A01BE}"/>
          </ac:spMkLst>
        </pc:spChg>
        <pc:spChg chg="add mod ord">
          <ac:chgData name="Andreas Ytterstad" userId="66243fd9-0db9-4d8f-ba1a-1d00a5e2807e" providerId="ADAL" clId="{11691F3D-9769-4F80-BD5B-2C5EFF60C589}" dt="2023-10-12T06:09:59.021" v="699" actId="26606"/>
          <ac:spMkLst>
            <pc:docMk/>
            <pc:sldMk cId="954227473" sldId="267"/>
            <ac:spMk id="11" creationId="{8D321AB0-364E-8709-BC53-F710DCD7C396}"/>
          </ac:spMkLst>
        </pc:spChg>
        <pc:spChg chg="add del">
          <ac:chgData name="Andreas Ytterstad" userId="66243fd9-0db9-4d8f-ba1a-1d00a5e2807e" providerId="ADAL" clId="{11691F3D-9769-4F80-BD5B-2C5EFF60C589}" dt="2023-10-12T06:00:49.704" v="667" actId="26606"/>
          <ac:spMkLst>
            <pc:docMk/>
            <pc:sldMk cId="954227473" sldId="267"/>
            <ac:spMk id="12" creationId="{ADFFAB7E-4788-405E-A4D8-B6644AE463BE}"/>
          </ac:spMkLst>
        </pc:spChg>
        <pc:spChg chg="add del">
          <ac:chgData name="Andreas Ytterstad" userId="66243fd9-0db9-4d8f-ba1a-1d00a5e2807e" providerId="ADAL" clId="{11691F3D-9769-4F80-BD5B-2C5EFF60C589}" dt="2023-10-12T06:09:48.550" v="696" actId="26606"/>
          <ac:spMkLst>
            <pc:docMk/>
            <pc:sldMk cId="954227473" sldId="267"/>
            <ac:spMk id="13" creationId="{49306479-8C4D-4E4A-A330-DFC80A8A01BE}"/>
          </ac:spMkLst>
        </pc:spChg>
        <pc:spChg chg="add del">
          <ac:chgData name="Andreas Ytterstad" userId="66243fd9-0db9-4d8f-ba1a-1d00a5e2807e" providerId="ADAL" clId="{11691F3D-9769-4F80-BD5B-2C5EFF60C589}" dt="2023-10-12T06:00:49.704" v="667" actId="26606"/>
          <ac:spMkLst>
            <pc:docMk/>
            <pc:sldMk cId="954227473" sldId="267"/>
            <ac:spMk id="14" creationId="{A9F985A2-1334-4D86-97FF-10FE78059FE5}"/>
          </ac:spMkLst>
        </pc:spChg>
        <pc:spChg chg="add del">
          <ac:chgData name="Andreas Ytterstad" userId="66243fd9-0db9-4d8f-ba1a-1d00a5e2807e" providerId="ADAL" clId="{11691F3D-9769-4F80-BD5B-2C5EFF60C589}" dt="2023-10-12T06:00:49.704" v="667" actId="26606"/>
          <ac:spMkLst>
            <pc:docMk/>
            <pc:sldMk cId="954227473" sldId="267"/>
            <ac:spMk id="16" creationId="{611151DD-A4A6-4DD2-B74D-ECEC523EEE68}"/>
          </ac:spMkLst>
        </pc:spChg>
        <pc:spChg chg="add del">
          <ac:chgData name="Andreas Ytterstad" userId="66243fd9-0db9-4d8f-ba1a-1d00a5e2807e" providerId="ADAL" clId="{11691F3D-9769-4F80-BD5B-2C5EFF60C589}" dt="2023-10-12T06:09:48.550" v="696" actId="26606"/>
          <ac:spMkLst>
            <pc:docMk/>
            <pc:sldMk cId="954227473" sldId="267"/>
            <ac:spMk id="18" creationId="{9B45BA4C-9B54-4496-821F-9E0985CA984D}"/>
          </ac:spMkLst>
        </pc:spChg>
        <pc:spChg chg="add del">
          <ac:chgData name="Andreas Ytterstad" userId="66243fd9-0db9-4d8f-ba1a-1d00a5e2807e" providerId="ADAL" clId="{11691F3D-9769-4F80-BD5B-2C5EFF60C589}" dt="2023-10-12T06:09:48.550" v="696" actId="26606"/>
          <ac:spMkLst>
            <pc:docMk/>
            <pc:sldMk cId="954227473" sldId="267"/>
            <ac:spMk id="20" creationId="{117B5C06-12CC-49EF-A907-08F1B132CAE2}"/>
          </ac:spMkLst>
        </pc:spChg>
        <pc:spChg chg="add del">
          <ac:chgData name="Andreas Ytterstad" userId="66243fd9-0db9-4d8f-ba1a-1d00a5e2807e" providerId="ADAL" clId="{11691F3D-9769-4F80-BD5B-2C5EFF60C589}" dt="2023-10-12T06:02:13.765" v="678" actId="26606"/>
          <ac:spMkLst>
            <pc:docMk/>
            <pc:sldMk cId="954227473" sldId="267"/>
            <ac:spMk id="21" creationId="{49306479-8C4D-4E4A-A330-DFC80A8A01BE}"/>
          </ac:spMkLst>
        </pc:spChg>
        <pc:spChg chg="add del">
          <ac:chgData name="Andreas Ytterstad" userId="66243fd9-0db9-4d8f-ba1a-1d00a5e2807e" providerId="ADAL" clId="{11691F3D-9769-4F80-BD5B-2C5EFF60C589}" dt="2023-10-12T06:09:48.550" v="696" actId="26606"/>
          <ac:spMkLst>
            <pc:docMk/>
            <pc:sldMk cId="954227473" sldId="267"/>
            <ac:spMk id="22" creationId="{BF7A785F-38D2-4D69-B6F1-ADCED2B8F1DA}"/>
          </ac:spMkLst>
        </pc:spChg>
        <pc:spChg chg="add del">
          <ac:chgData name="Andreas Ytterstad" userId="66243fd9-0db9-4d8f-ba1a-1d00a5e2807e" providerId="ADAL" clId="{11691F3D-9769-4F80-BD5B-2C5EFF60C589}" dt="2023-10-12T06:02:13.765" v="678" actId="26606"/>
          <ac:spMkLst>
            <pc:docMk/>
            <pc:sldMk cId="954227473" sldId="267"/>
            <ac:spMk id="23" creationId="{9B45BA4C-9B54-4496-821F-9E0985CA984D}"/>
          </ac:spMkLst>
        </pc:spChg>
        <pc:spChg chg="add del">
          <ac:chgData name="Andreas Ytterstad" userId="66243fd9-0db9-4d8f-ba1a-1d00a5e2807e" providerId="ADAL" clId="{11691F3D-9769-4F80-BD5B-2C5EFF60C589}" dt="2023-10-12T06:09:59.006" v="698" actId="26606"/>
          <ac:spMkLst>
            <pc:docMk/>
            <pc:sldMk cId="954227473" sldId="267"/>
            <ac:spMk id="24" creationId="{49306479-8C4D-4E4A-A330-DFC80A8A01BE}"/>
          </ac:spMkLst>
        </pc:spChg>
        <pc:spChg chg="add del">
          <ac:chgData name="Andreas Ytterstad" userId="66243fd9-0db9-4d8f-ba1a-1d00a5e2807e" providerId="ADAL" clId="{11691F3D-9769-4F80-BD5B-2C5EFF60C589}" dt="2023-10-12T06:02:13.765" v="678" actId="26606"/>
          <ac:spMkLst>
            <pc:docMk/>
            <pc:sldMk cId="954227473" sldId="267"/>
            <ac:spMk id="25" creationId="{117B5C06-12CC-49EF-A907-08F1B132CAE2}"/>
          </ac:spMkLst>
        </pc:spChg>
        <pc:spChg chg="add del">
          <ac:chgData name="Andreas Ytterstad" userId="66243fd9-0db9-4d8f-ba1a-1d00a5e2807e" providerId="ADAL" clId="{11691F3D-9769-4F80-BD5B-2C5EFF60C589}" dt="2023-10-12T06:09:59.006" v="698" actId="26606"/>
          <ac:spMkLst>
            <pc:docMk/>
            <pc:sldMk cId="954227473" sldId="267"/>
            <ac:spMk id="26" creationId="{9B45BA4C-9B54-4496-821F-9E0985CA984D}"/>
          </ac:spMkLst>
        </pc:spChg>
        <pc:spChg chg="add del">
          <ac:chgData name="Andreas Ytterstad" userId="66243fd9-0db9-4d8f-ba1a-1d00a5e2807e" providerId="ADAL" clId="{11691F3D-9769-4F80-BD5B-2C5EFF60C589}" dt="2023-10-12T06:02:13.765" v="678" actId="26606"/>
          <ac:spMkLst>
            <pc:docMk/>
            <pc:sldMk cId="954227473" sldId="267"/>
            <ac:spMk id="27" creationId="{BF7A785F-38D2-4D69-B6F1-ADCED2B8F1DA}"/>
          </ac:spMkLst>
        </pc:spChg>
        <pc:spChg chg="add del">
          <ac:chgData name="Andreas Ytterstad" userId="66243fd9-0db9-4d8f-ba1a-1d00a5e2807e" providerId="ADAL" clId="{11691F3D-9769-4F80-BD5B-2C5EFF60C589}" dt="2023-10-12T06:09:59.006" v="698" actId="26606"/>
          <ac:spMkLst>
            <pc:docMk/>
            <pc:sldMk cId="954227473" sldId="267"/>
            <ac:spMk id="28" creationId="{85E1BB9D-FAFF-4C3E-9E44-13F8FBABCD62}"/>
          </ac:spMkLst>
        </pc:spChg>
        <pc:spChg chg="add del">
          <ac:chgData name="Andreas Ytterstad" userId="66243fd9-0db9-4d8f-ba1a-1d00a5e2807e" providerId="ADAL" clId="{11691F3D-9769-4F80-BD5B-2C5EFF60C589}" dt="2023-10-12T06:09:59.006" v="698" actId="26606"/>
          <ac:spMkLst>
            <pc:docMk/>
            <pc:sldMk cId="954227473" sldId="267"/>
            <ac:spMk id="29" creationId="{05B437B7-8977-4FCB-A046-84E7F8E29408}"/>
          </ac:spMkLst>
        </pc:spChg>
        <pc:spChg chg="add">
          <ac:chgData name="Andreas Ytterstad" userId="66243fd9-0db9-4d8f-ba1a-1d00a5e2807e" providerId="ADAL" clId="{11691F3D-9769-4F80-BD5B-2C5EFF60C589}" dt="2023-10-12T06:09:59.021" v="699" actId="26606"/>
          <ac:spMkLst>
            <pc:docMk/>
            <pc:sldMk cId="954227473" sldId="267"/>
            <ac:spMk id="31" creationId="{49306479-8C4D-4E4A-A330-DFC80A8A01BE}"/>
          </ac:spMkLst>
        </pc:spChg>
        <pc:spChg chg="add del">
          <ac:chgData name="Andreas Ytterstad" userId="66243fd9-0db9-4d8f-ba1a-1d00a5e2807e" providerId="ADAL" clId="{11691F3D-9769-4F80-BD5B-2C5EFF60C589}" dt="2023-10-12T06:02:02.729" v="674" actId="26606"/>
          <ac:spMkLst>
            <pc:docMk/>
            <pc:sldMk cId="954227473" sldId="267"/>
            <ac:spMk id="32" creationId="{49306479-8C4D-4E4A-A330-DFC80A8A01BE}"/>
          </ac:spMkLst>
        </pc:spChg>
        <pc:spChg chg="add">
          <ac:chgData name="Andreas Ytterstad" userId="66243fd9-0db9-4d8f-ba1a-1d00a5e2807e" providerId="ADAL" clId="{11691F3D-9769-4F80-BD5B-2C5EFF60C589}" dt="2023-10-12T06:09:59.021" v="699" actId="26606"/>
          <ac:spMkLst>
            <pc:docMk/>
            <pc:sldMk cId="954227473" sldId="267"/>
            <ac:spMk id="33" creationId="{4843B56B-DD63-40AB-85E1-E18901E137B6}"/>
          </ac:spMkLst>
        </pc:spChg>
        <pc:spChg chg="add del">
          <ac:chgData name="Andreas Ytterstad" userId="66243fd9-0db9-4d8f-ba1a-1d00a5e2807e" providerId="ADAL" clId="{11691F3D-9769-4F80-BD5B-2C5EFF60C589}" dt="2023-10-12T06:02:02.729" v="674" actId="26606"/>
          <ac:spMkLst>
            <pc:docMk/>
            <pc:sldMk cId="954227473" sldId="267"/>
            <ac:spMk id="34" creationId="{9B45BA4C-9B54-4496-821F-9E0985CA984D}"/>
          </ac:spMkLst>
        </pc:spChg>
        <pc:spChg chg="add">
          <ac:chgData name="Andreas Ytterstad" userId="66243fd9-0db9-4d8f-ba1a-1d00a5e2807e" providerId="ADAL" clId="{11691F3D-9769-4F80-BD5B-2C5EFF60C589}" dt="2023-10-12T06:09:59.021" v="699" actId="26606"/>
          <ac:spMkLst>
            <pc:docMk/>
            <pc:sldMk cId="954227473" sldId="267"/>
            <ac:spMk id="35" creationId="{419344E4-CB02-427C-9FF0-E06375167953}"/>
          </ac:spMkLst>
        </pc:spChg>
        <pc:spChg chg="add del">
          <ac:chgData name="Andreas Ytterstad" userId="66243fd9-0db9-4d8f-ba1a-1d00a5e2807e" providerId="ADAL" clId="{11691F3D-9769-4F80-BD5B-2C5EFF60C589}" dt="2023-10-12T06:02:02.729" v="674" actId="26606"/>
          <ac:spMkLst>
            <pc:docMk/>
            <pc:sldMk cId="954227473" sldId="267"/>
            <ac:spMk id="36" creationId="{117B5C06-12CC-49EF-A907-08F1B132CAE2}"/>
          </ac:spMkLst>
        </pc:spChg>
        <pc:spChg chg="add">
          <ac:chgData name="Andreas Ytterstad" userId="66243fd9-0db9-4d8f-ba1a-1d00a5e2807e" providerId="ADAL" clId="{11691F3D-9769-4F80-BD5B-2C5EFF60C589}" dt="2023-10-12T06:09:59.021" v="699" actId="26606"/>
          <ac:spMkLst>
            <pc:docMk/>
            <pc:sldMk cId="954227473" sldId="267"/>
            <ac:spMk id="37" creationId="{220E33D0-A190-4F8A-9DB6-C531C95CA02D}"/>
          </ac:spMkLst>
        </pc:spChg>
        <pc:spChg chg="add del">
          <ac:chgData name="Andreas Ytterstad" userId="66243fd9-0db9-4d8f-ba1a-1d00a5e2807e" providerId="ADAL" clId="{11691F3D-9769-4F80-BD5B-2C5EFF60C589}" dt="2023-10-12T06:02:02.729" v="674" actId="26606"/>
          <ac:spMkLst>
            <pc:docMk/>
            <pc:sldMk cId="954227473" sldId="267"/>
            <ac:spMk id="38" creationId="{BF7A785F-38D2-4D69-B6F1-ADCED2B8F1DA}"/>
          </ac:spMkLst>
        </pc:spChg>
        <pc:spChg chg="add del">
          <ac:chgData name="Andreas Ytterstad" userId="66243fd9-0db9-4d8f-ba1a-1d00a5e2807e" providerId="ADAL" clId="{11691F3D-9769-4F80-BD5B-2C5EFF60C589}" dt="2023-10-12T06:02:13.765" v="677" actId="26606"/>
          <ac:spMkLst>
            <pc:docMk/>
            <pc:sldMk cId="954227473" sldId="267"/>
            <ac:spMk id="40" creationId="{49306479-8C4D-4E4A-A330-DFC80A8A01BE}"/>
          </ac:spMkLst>
        </pc:spChg>
        <pc:spChg chg="add del">
          <ac:chgData name="Andreas Ytterstad" userId="66243fd9-0db9-4d8f-ba1a-1d00a5e2807e" providerId="ADAL" clId="{11691F3D-9769-4F80-BD5B-2C5EFF60C589}" dt="2023-10-12T06:02:13.765" v="677" actId="26606"/>
          <ac:spMkLst>
            <pc:docMk/>
            <pc:sldMk cId="954227473" sldId="267"/>
            <ac:spMk id="41" creationId="{220E33D0-A190-4F8A-9DB6-C531C95CA02D}"/>
          </ac:spMkLst>
        </pc:spChg>
        <pc:spChg chg="add del">
          <ac:chgData name="Andreas Ytterstad" userId="66243fd9-0db9-4d8f-ba1a-1d00a5e2807e" providerId="ADAL" clId="{11691F3D-9769-4F80-BD5B-2C5EFF60C589}" dt="2023-10-12T06:02:13.765" v="677" actId="26606"/>
          <ac:spMkLst>
            <pc:docMk/>
            <pc:sldMk cId="954227473" sldId="267"/>
            <ac:spMk id="42" creationId="{9C982AD0-6B29-4C72-8F4E-229BAA86C4DE}"/>
          </ac:spMkLst>
        </pc:spChg>
        <pc:spChg chg="add del">
          <ac:chgData name="Andreas Ytterstad" userId="66243fd9-0db9-4d8f-ba1a-1d00a5e2807e" providerId="ADAL" clId="{11691F3D-9769-4F80-BD5B-2C5EFF60C589}" dt="2023-10-12T06:02:26.493" v="683" actId="26606"/>
          <ac:spMkLst>
            <pc:docMk/>
            <pc:sldMk cId="954227473" sldId="267"/>
            <ac:spMk id="44" creationId="{49306479-8C4D-4E4A-A330-DFC80A8A01BE}"/>
          </ac:spMkLst>
        </pc:spChg>
        <pc:spChg chg="add del">
          <ac:chgData name="Andreas Ytterstad" userId="66243fd9-0db9-4d8f-ba1a-1d00a5e2807e" providerId="ADAL" clId="{11691F3D-9769-4F80-BD5B-2C5EFF60C589}" dt="2023-10-12T06:02:26.493" v="683" actId="26606"/>
          <ac:spMkLst>
            <pc:docMk/>
            <pc:sldMk cId="954227473" sldId="267"/>
            <ac:spMk id="45" creationId="{9B45BA4C-9B54-4496-821F-9E0985CA984D}"/>
          </ac:spMkLst>
        </pc:spChg>
        <pc:spChg chg="add del">
          <ac:chgData name="Andreas Ytterstad" userId="66243fd9-0db9-4d8f-ba1a-1d00a5e2807e" providerId="ADAL" clId="{11691F3D-9769-4F80-BD5B-2C5EFF60C589}" dt="2023-10-12T06:02:26.478" v="682" actId="26606"/>
          <ac:spMkLst>
            <pc:docMk/>
            <pc:sldMk cId="954227473" sldId="267"/>
            <ac:spMk id="50" creationId="{49306479-8C4D-4E4A-A330-DFC80A8A01BE}"/>
          </ac:spMkLst>
        </pc:spChg>
        <pc:spChg chg="add del">
          <ac:chgData name="Andreas Ytterstad" userId="66243fd9-0db9-4d8f-ba1a-1d00a5e2807e" providerId="ADAL" clId="{11691F3D-9769-4F80-BD5B-2C5EFF60C589}" dt="2023-10-12T06:02:26.478" v="682" actId="26606"/>
          <ac:spMkLst>
            <pc:docMk/>
            <pc:sldMk cId="954227473" sldId="267"/>
            <ac:spMk id="52" creationId="{9B45BA4C-9B54-4496-821F-9E0985CA984D}"/>
          </ac:spMkLst>
        </pc:spChg>
        <pc:spChg chg="add del">
          <ac:chgData name="Andreas Ytterstad" userId="66243fd9-0db9-4d8f-ba1a-1d00a5e2807e" providerId="ADAL" clId="{11691F3D-9769-4F80-BD5B-2C5EFF60C589}" dt="2023-10-12T06:02:43.888" v="687" actId="26606"/>
          <ac:spMkLst>
            <pc:docMk/>
            <pc:sldMk cId="954227473" sldId="267"/>
            <ac:spMk id="54" creationId="{A9F985A2-1334-4D86-97FF-10FE78059FE5}"/>
          </ac:spMkLst>
        </pc:spChg>
        <pc:spChg chg="add del">
          <ac:chgData name="Andreas Ytterstad" userId="66243fd9-0db9-4d8f-ba1a-1d00a5e2807e" providerId="ADAL" clId="{11691F3D-9769-4F80-BD5B-2C5EFF60C589}" dt="2023-10-12T06:02:43.888" v="687" actId="26606"/>
          <ac:spMkLst>
            <pc:docMk/>
            <pc:sldMk cId="954227473" sldId="267"/>
            <ac:spMk id="55" creationId="{49306479-8C4D-4E4A-A330-DFC80A8A01BE}"/>
          </ac:spMkLst>
        </pc:spChg>
        <pc:spChg chg="add del">
          <ac:chgData name="Andreas Ytterstad" userId="66243fd9-0db9-4d8f-ba1a-1d00a5e2807e" providerId="ADAL" clId="{11691F3D-9769-4F80-BD5B-2C5EFF60C589}" dt="2023-10-12T06:02:43.888" v="687" actId="26606"/>
          <ac:spMkLst>
            <pc:docMk/>
            <pc:sldMk cId="954227473" sldId="267"/>
            <ac:spMk id="56" creationId="{611151DD-A4A6-4DD2-B74D-ECEC523EEE68}"/>
          </ac:spMkLst>
        </pc:spChg>
        <pc:spChg chg="add del">
          <ac:chgData name="Andreas Ytterstad" userId="66243fd9-0db9-4d8f-ba1a-1d00a5e2807e" providerId="ADAL" clId="{11691F3D-9769-4F80-BD5B-2C5EFF60C589}" dt="2023-10-12T06:02:43.888" v="687" actId="26606"/>
          <ac:spMkLst>
            <pc:docMk/>
            <pc:sldMk cId="954227473" sldId="267"/>
            <ac:spMk id="57" creationId="{ADFFAB7E-4788-405E-A4D8-B6644AE463BE}"/>
          </ac:spMkLst>
        </pc:spChg>
        <pc:spChg chg="add del">
          <ac:chgData name="Andreas Ytterstad" userId="66243fd9-0db9-4d8f-ba1a-1d00a5e2807e" providerId="ADAL" clId="{11691F3D-9769-4F80-BD5B-2C5EFF60C589}" dt="2023-10-12T06:03:09.923" v="689" actId="700"/>
          <ac:spMkLst>
            <pc:docMk/>
            <pc:sldMk cId="954227473" sldId="267"/>
            <ac:spMk id="62" creationId="{49306479-8C4D-4E4A-A330-DFC80A8A01BE}"/>
          </ac:spMkLst>
        </pc:spChg>
        <pc:spChg chg="add del">
          <ac:chgData name="Andreas Ytterstad" userId="66243fd9-0db9-4d8f-ba1a-1d00a5e2807e" providerId="ADAL" clId="{11691F3D-9769-4F80-BD5B-2C5EFF60C589}" dt="2023-10-12T06:03:09.923" v="689" actId="700"/>
          <ac:spMkLst>
            <pc:docMk/>
            <pc:sldMk cId="954227473" sldId="267"/>
            <ac:spMk id="64" creationId="{ADFFAB7E-4788-405E-A4D8-B6644AE463BE}"/>
          </ac:spMkLst>
        </pc:spChg>
        <pc:spChg chg="add del">
          <ac:chgData name="Andreas Ytterstad" userId="66243fd9-0db9-4d8f-ba1a-1d00a5e2807e" providerId="ADAL" clId="{11691F3D-9769-4F80-BD5B-2C5EFF60C589}" dt="2023-10-12T06:03:09.923" v="689" actId="700"/>
          <ac:spMkLst>
            <pc:docMk/>
            <pc:sldMk cId="954227473" sldId="267"/>
            <ac:spMk id="66" creationId="{A9F985A2-1334-4D86-97FF-10FE78059FE5}"/>
          </ac:spMkLst>
        </pc:spChg>
        <pc:spChg chg="add del">
          <ac:chgData name="Andreas Ytterstad" userId="66243fd9-0db9-4d8f-ba1a-1d00a5e2807e" providerId="ADAL" clId="{11691F3D-9769-4F80-BD5B-2C5EFF60C589}" dt="2023-10-12T06:03:09.923" v="689" actId="700"/>
          <ac:spMkLst>
            <pc:docMk/>
            <pc:sldMk cId="954227473" sldId="267"/>
            <ac:spMk id="68" creationId="{611151DD-A4A6-4DD2-B74D-ECEC523EEE68}"/>
          </ac:spMkLst>
        </pc:spChg>
        <pc:picChg chg="add del mod">
          <ac:chgData name="Andreas Ytterstad" userId="66243fd9-0db9-4d8f-ba1a-1d00a5e2807e" providerId="ADAL" clId="{11691F3D-9769-4F80-BD5B-2C5EFF60C589}" dt="2023-10-12T06:01:13.030" v="671" actId="21"/>
          <ac:picMkLst>
            <pc:docMk/>
            <pc:sldMk cId="954227473" sldId="267"/>
            <ac:picMk id="5" creationId="{896253A6-CCAC-4851-C87D-EF41CE335B8E}"/>
          </ac:picMkLst>
        </pc:picChg>
        <pc:picChg chg="add mod ord">
          <ac:chgData name="Andreas Ytterstad" userId="66243fd9-0db9-4d8f-ba1a-1d00a5e2807e" providerId="ADAL" clId="{11691F3D-9769-4F80-BD5B-2C5EFF60C589}" dt="2023-10-12T06:09:59.021" v="699" actId="26606"/>
          <ac:picMkLst>
            <pc:docMk/>
            <pc:sldMk cId="954227473" sldId="267"/>
            <ac:picMk id="9" creationId="{78B83FF6-3397-1DCA-474F-7655F952D65C}"/>
          </ac:picMkLst>
        </pc:picChg>
      </pc:sldChg>
      <pc:sldChg chg="addSp new mod">
        <pc:chgData name="Andreas Ytterstad" userId="66243fd9-0db9-4d8f-ba1a-1d00a5e2807e" providerId="ADAL" clId="{11691F3D-9769-4F80-BD5B-2C5EFF60C589}" dt="2023-10-12T06:11:06.244" v="702" actId="22"/>
        <pc:sldMkLst>
          <pc:docMk/>
          <pc:sldMk cId="1414427639" sldId="268"/>
        </pc:sldMkLst>
        <pc:picChg chg="add">
          <ac:chgData name="Andreas Ytterstad" userId="66243fd9-0db9-4d8f-ba1a-1d00a5e2807e" providerId="ADAL" clId="{11691F3D-9769-4F80-BD5B-2C5EFF60C589}" dt="2023-10-12T06:11:06.244" v="702" actId="22"/>
          <ac:picMkLst>
            <pc:docMk/>
            <pc:sldMk cId="1414427639" sldId="268"/>
            <ac:picMk id="5" creationId="{029F88B3-9969-83FE-C02A-B94AC5FAC3F6}"/>
          </ac:picMkLst>
        </pc:picChg>
      </pc:sldChg>
      <pc:sldChg chg="addSp delSp modSp new mod setBg">
        <pc:chgData name="Andreas Ytterstad" userId="66243fd9-0db9-4d8f-ba1a-1d00a5e2807e" providerId="ADAL" clId="{11691F3D-9769-4F80-BD5B-2C5EFF60C589}" dt="2023-10-12T06:13:22.618" v="713" actId="26606"/>
        <pc:sldMkLst>
          <pc:docMk/>
          <pc:sldMk cId="1121989835" sldId="269"/>
        </pc:sldMkLst>
        <pc:spChg chg="mod">
          <ac:chgData name="Andreas Ytterstad" userId="66243fd9-0db9-4d8f-ba1a-1d00a5e2807e" providerId="ADAL" clId="{11691F3D-9769-4F80-BD5B-2C5EFF60C589}" dt="2023-10-12T06:13:22.618" v="713" actId="26606"/>
          <ac:spMkLst>
            <pc:docMk/>
            <pc:sldMk cId="1121989835" sldId="269"/>
            <ac:spMk id="2" creationId="{CCFFC4B4-F80B-CF35-F264-7A714A79D0D7}"/>
          </ac:spMkLst>
        </pc:spChg>
        <pc:spChg chg="mod">
          <ac:chgData name="Andreas Ytterstad" userId="66243fd9-0db9-4d8f-ba1a-1d00a5e2807e" providerId="ADAL" clId="{11691F3D-9769-4F80-BD5B-2C5EFF60C589}" dt="2023-10-12T06:13:22.618" v="713" actId="26606"/>
          <ac:spMkLst>
            <pc:docMk/>
            <pc:sldMk cId="1121989835" sldId="269"/>
            <ac:spMk id="3" creationId="{263B898E-3C9A-974C-AB74-B63DBD148963}"/>
          </ac:spMkLst>
        </pc:spChg>
        <pc:spChg chg="add del">
          <ac:chgData name="Andreas Ytterstad" userId="66243fd9-0db9-4d8f-ba1a-1d00a5e2807e" providerId="ADAL" clId="{11691F3D-9769-4F80-BD5B-2C5EFF60C589}" dt="2023-10-12T06:13:22.618" v="713" actId="26606"/>
          <ac:spMkLst>
            <pc:docMk/>
            <pc:sldMk cId="1121989835" sldId="269"/>
            <ac:spMk id="8" creationId="{84136905-015B-4510-B514-027CBA846BD6}"/>
          </ac:spMkLst>
        </pc:spChg>
        <pc:spChg chg="add del">
          <ac:chgData name="Andreas Ytterstad" userId="66243fd9-0db9-4d8f-ba1a-1d00a5e2807e" providerId="ADAL" clId="{11691F3D-9769-4F80-BD5B-2C5EFF60C589}" dt="2023-10-12T06:12:58.841" v="710" actId="26606"/>
          <ac:spMkLst>
            <pc:docMk/>
            <pc:sldMk cId="1121989835" sldId="269"/>
            <ac:spMk id="10" creationId="{49306479-8C4D-4E4A-A330-DFC80A8A01BE}"/>
          </ac:spMkLst>
        </pc:spChg>
        <pc:spChg chg="add del">
          <ac:chgData name="Andreas Ytterstad" userId="66243fd9-0db9-4d8f-ba1a-1d00a5e2807e" providerId="ADAL" clId="{11691F3D-9769-4F80-BD5B-2C5EFF60C589}" dt="2023-10-12T06:12:58.841" v="710" actId="26606"/>
          <ac:spMkLst>
            <pc:docMk/>
            <pc:sldMk cId="1121989835" sldId="269"/>
            <ac:spMk id="12" creationId="{9B45BA4C-9B54-4496-821F-9E0985CA984D}"/>
          </ac:spMkLst>
        </pc:spChg>
        <pc:spChg chg="add del">
          <ac:chgData name="Andreas Ytterstad" userId="66243fd9-0db9-4d8f-ba1a-1d00a5e2807e" providerId="ADAL" clId="{11691F3D-9769-4F80-BD5B-2C5EFF60C589}" dt="2023-10-12T06:12:58.841" v="710" actId="26606"/>
          <ac:spMkLst>
            <pc:docMk/>
            <pc:sldMk cId="1121989835" sldId="269"/>
            <ac:spMk id="14" creationId="{85E1BB9D-FAFF-4C3E-9E44-13F8FBABCD62}"/>
          </ac:spMkLst>
        </pc:spChg>
        <pc:spChg chg="add del">
          <ac:chgData name="Andreas Ytterstad" userId="66243fd9-0db9-4d8f-ba1a-1d00a5e2807e" providerId="ADAL" clId="{11691F3D-9769-4F80-BD5B-2C5EFF60C589}" dt="2023-10-12T06:12:58.841" v="710" actId="26606"/>
          <ac:spMkLst>
            <pc:docMk/>
            <pc:sldMk cId="1121989835" sldId="269"/>
            <ac:spMk id="16" creationId="{05B437B7-8977-4FCB-A046-84E7F8E29408}"/>
          </ac:spMkLst>
        </pc:spChg>
        <pc:spChg chg="add del">
          <ac:chgData name="Andreas Ytterstad" userId="66243fd9-0db9-4d8f-ba1a-1d00a5e2807e" providerId="ADAL" clId="{11691F3D-9769-4F80-BD5B-2C5EFF60C589}" dt="2023-10-12T06:13:22.618" v="713" actId="26606"/>
          <ac:spMkLst>
            <pc:docMk/>
            <pc:sldMk cId="1121989835" sldId="269"/>
            <ac:spMk id="18" creationId="{36CD0F97-2E5B-4E84-8544-EB24DED10446}"/>
          </ac:spMkLst>
        </pc:spChg>
        <pc:spChg chg="add del">
          <ac:chgData name="Andreas Ytterstad" userId="66243fd9-0db9-4d8f-ba1a-1d00a5e2807e" providerId="ADAL" clId="{11691F3D-9769-4F80-BD5B-2C5EFF60C589}" dt="2023-10-12T06:13:22.618" v="713" actId="26606"/>
          <ac:spMkLst>
            <pc:docMk/>
            <pc:sldMk cId="1121989835" sldId="269"/>
            <ac:spMk id="19" creationId="{3B272257-593A-402F-88FA-F1DECD9E3FC4}"/>
          </ac:spMkLst>
        </pc:spChg>
        <pc:spChg chg="add">
          <ac:chgData name="Andreas Ytterstad" userId="66243fd9-0db9-4d8f-ba1a-1d00a5e2807e" providerId="ADAL" clId="{11691F3D-9769-4F80-BD5B-2C5EFF60C589}" dt="2023-10-12T06:13:22.618" v="713" actId="26606"/>
          <ac:spMkLst>
            <pc:docMk/>
            <pc:sldMk cId="1121989835" sldId="269"/>
            <ac:spMk id="25" creationId="{49306479-8C4D-4E4A-A330-DFC80A8A01BE}"/>
          </ac:spMkLst>
        </pc:spChg>
        <pc:spChg chg="add">
          <ac:chgData name="Andreas Ytterstad" userId="66243fd9-0db9-4d8f-ba1a-1d00a5e2807e" providerId="ADAL" clId="{11691F3D-9769-4F80-BD5B-2C5EFF60C589}" dt="2023-10-12T06:13:22.618" v="713" actId="26606"/>
          <ac:spMkLst>
            <pc:docMk/>
            <pc:sldMk cId="1121989835" sldId="269"/>
            <ac:spMk id="27" creationId="{1EC502BD-3766-4D83-94CC-391A4CD4E275}"/>
          </ac:spMkLst>
        </pc:spChg>
        <pc:spChg chg="add">
          <ac:chgData name="Andreas Ytterstad" userId="66243fd9-0db9-4d8f-ba1a-1d00a5e2807e" providerId="ADAL" clId="{11691F3D-9769-4F80-BD5B-2C5EFF60C589}" dt="2023-10-12T06:13:22.618" v="713" actId="26606"/>
          <ac:spMkLst>
            <pc:docMk/>
            <pc:sldMk cId="1121989835" sldId="269"/>
            <ac:spMk id="29" creationId="{2867CC89-052A-4B89-A1FF-972E522C654C}"/>
          </ac:spMkLst>
        </pc:spChg>
        <pc:picChg chg="add del">
          <ac:chgData name="Andreas Ytterstad" userId="66243fd9-0db9-4d8f-ba1a-1d00a5e2807e" providerId="ADAL" clId="{11691F3D-9769-4F80-BD5B-2C5EFF60C589}" dt="2023-10-12T06:12:58.841" v="710" actId="26606"/>
          <ac:picMkLst>
            <pc:docMk/>
            <pc:sldMk cId="1121989835" sldId="269"/>
            <ac:picMk id="7" creationId="{B17FE320-8E2D-ABF5-D17C-76CCC0525A01}"/>
          </ac:picMkLst>
        </pc:picChg>
        <pc:picChg chg="add">
          <ac:chgData name="Andreas Ytterstad" userId="66243fd9-0db9-4d8f-ba1a-1d00a5e2807e" providerId="ADAL" clId="{11691F3D-9769-4F80-BD5B-2C5EFF60C589}" dt="2023-10-12T06:13:22.618" v="713" actId="26606"/>
          <ac:picMkLst>
            <pc:docMk/>
            <pc:sldMk cId="1121989835" sldId="269"/>
            <ac:picMk id="21" creationId="{EB928A09-7D8C-04F5-FE64-5BB5308CE7B9}"/>
          </ac:picMkLst>
        </pc:picChg>
      </pc:sldChg>
      <pc:sldChg chg="modSp new mod">
        <pc:chgData name="Andreas Ytterstad" userId="66243fd9-0db9-4d8f-ba1a-1d00a5e2807e" providerId="ADAL" clId="{11691F3D-9769-4F80-BD5B-2C5EFF60C589}" dt="2023-10-12T06:16:52.393" v="844" actId="20577"/>
        <pc:sldMkLst>
          <pc:docMk/>
          <pc:sldMk cId="3094953545" sldId="270"/>
        </pc:sldMkLst>
        <pc:spChg chg="mod">
          <ac:chgData name="Andreas Ytterstad" userId="66243fd9-0db9-4d8f-ba1a-1d00a5e2807e" providerId="ADAL" clId="{11691F3D-9769-4F80-BD5B-2C5EFF60C589}" dt="2023-10-12T06:16:52.393" v="844" actId="20577"/>
          <ac:spMkLst>
            <pc:docMk/>
            <pc:sldMk cId="3094953545" sldId="270"/>
            <ac:spMk id="2" creationId="{ADEF426B-2B09-2B01-B9B7-90AFB59DF51C}"/>
          </ac:spMkLst>
        </pc:spChg>
        <pc:spChg chg="mod">
          <ac:chgData name="Andreas Ytterstad" userId="66243fd9-0db9-4d8f-ba1a-1d00a5e2807e" providerId="ADAL" clId="{11691F3D-9769-4F80-BD5B-2C5EFF60C589}" dt="2023-10-12T06:16:17.792" v="806" actId="27636"/>
          <ac:spMkLst>
            <pc:docMk/>
            <pc:sldMk cId="3094953545" sldId="270"/>
            <ac:spMk id="3" creationId="{EE6CA279-FE14-8D98-0928-97928EA29C8D}"/>
          </ac:spMkLst>
        </pc:spChg>
      </pc:sldChg>
      <pc:sldChg chg="addSp delSp modSp new mod setBg modClrScheme chgLayout">
        <pc:chgData name="Andreas Ytterstad" userId="66243fd9-0db9-4d8f-ba1a-1d00a5e2807e" providerId="ADAL" clId="{11691F3D-9769-4F80-BD5B-2C5EFF60C589}" dt="2023-10-12T06:23:45.748" v="917" actId="26606"/>
        <pc:sldMkLst>
          <pc:docMk/>
          <pc:sldMk cId="2280847979" sldId="271"/>
        </pc:sldMkLst>
        <pc:spChg chg="mod ord">
          <ac:chgData name="Andreas Ytterstad" userId="66243fd9-0db9-4d8f-ba1a-1d00a5e2807e" providerId="ADAL" clId="{11691F3D-9769-4F80-BD5B-2C5EFF60C589}" dt="2023-10-12T06:23:45.748" v="917" actId="26606"/>
          <ac:spMkLst>
            <pc:docMk/>
            <pc:sldMk cId="2280847979" sldId="271"/>
            <ac:spMk id="2" creationId="{AE65F16B-344C-1661-1401-D9C0D8F4B8DA}"/>
          </ac:spMkLst>
        </pc:spChg>
        <pc:spChg chg="del mod">
          <ac:chgData name="Andreas Ytterstad" userId="66243fd9-0db9-4d8f-ba1a-1d00a5e2807e" providerId="ADAL" clId="{11691F3D-9769-4F80-BD5B-2C5EFF60C589}" dt="2023-10-12T06:22:36.095" v="912"/>
          <ac:spMkLst>
            <pc:docMk/>
            <pc:sldMk cId="2280847979" sldId="271"/>
            <ac:spMk id="3" creationId="{4F54B9D1-20B6-7904-3ED7-A2B96533EB74}"/>
          </ac:spMkLst>
        </pc:spChg>
        <pc:spChg chg="add mod ord">
          <ac:chgData name="Andreas Ytterstad" userId="66243fd9-0db9-4d8f-ba1a-1d00a5e2807e" providerId="ADAL" clId="{11691F3D-9769-4F80-BD5B-2C5EFF60C589}" dt="2023-10-12T06:23:45.748" v="917" actId="26606"/>
          <ac:spMkLst>
            <pc:docMk/>
            <pc:sldMk cId="2280847979" sldId="271"/>
            <ac:spMk id="5" creationId="{9B9E7672-06E7-00C4-0A69-5C51BC54FE32}"/>
          </ac:spMkLst>
        </pc:spChg>
        <pc:spChg chg="add">
          <ac:chgData name="Andreas Ytterstad" userId="66243fd9-0db9-4d8f-ba1a-1d00a5e2807e" providerId="ADAL" clId="{11691F3D-9769-4F80-BD5B-2C5EFF60C589}" dt="2023-10-12T06:23:45.748" v="917" actId="26606"/>
          <ac:spMkLst>
            <pc:docMk/>
            <pc:sldMk cId="2280847979" sldId="271"/>
            <ac:spMk id="10" creationId="{49306479-8C4D-4E4A-A330-DFC80A8A01BE}"/>
          </ac:spMkLst>
        </pc:spChg>
        <pc:spChg chg="add">
          <ac:chgData name="Andreas Ytterstad" userId="66243fd9-0db9-4d8f-ba1a-1d00a5e2807e" providerId="ADAL" clId="{11691F3D-9769-4F80-BD5B-2C5EFF60C589}" dt="2023-10-12T06:23:45.748" v="917" actId="26606"/>
          <ac:spMkLst>
            <pc:docMk/>
            <pc:sldMk cId="2280847979" sldId="271"/>
            <ac:spMk id="12" creationId="{84136905-015B-4510-B514-027CBA846BD6}"/>
          </ac:spMkLst>
        </pc:spChg>
        <pc:spChg chg="add">
          <ac:chgData name="Andreas Ytterstad" userId="66243fd9-0db9-4d8f-ba1a-1d00a5e2807e" providerId="ADAL" clId="{11691F3D-9769-4F80-BD5B-2C5EFF60C589}" dt="2023-10-12T06:23:45.748" v="917" actId="26606"/>
          <ac:spMkLst>
            <pc:docMk/>
            <pc:sldMk cId="2280847979" sldId="271"/>
            <ac:spMk id="14" creationId="{36CD0F97-2E5B-4E84-8544-EB24DED10446}"/>
          </ac:spMkLst>
        </pc:spChg>
        <pc:spChg chg="add">
          <ac:chgData name="Andreas Ytterstad" userId="66243fd9-0db9-4d8f-ba1a-1d00a5e2807e" providerId="ADAL" clId="{11691F3D-9769-4F80-BD5B-2C5EFF60C589}" dt="2023-10-12T06:23:45.748" v="917" actId="26606"/>
          <ac:spMkLst>
            <pc:docMk/>
            <pc:sldMk cId="2280847979" sldId="271"/>
            <ac:spMk id="16" creationId="{18E670AF-873F-44DB-9862-796E652EECDB}"/>
          </ac:spMkLst>
        </pc:spChg>
        <pc:picChg chg="add mod ord">
          <ac:chgData name="Andreas Ytterstad" userId="66243fd9-0db9-4d8f-ba1a-1d00a5e2807e" providerId="ADAL" clId="{11691F3D-9769-4F80-BD5B-2C5EFF60C589}" dt="2023-10-12T06:23:45.748" v="917" actId="26606"/>
          <ac:picMkLst>
            <pc:docMk/>
            <pc:sldMk cId="2280847979" sldId="271"/>
            <ac:picMk id="4" creationId="{5597169E-4B62-CC65-1DB2-F671475594B8}"/>
          </ac:picMkLst>
        </pc:picChg>
      </pc:sldChg>
      <pc:sldChg chg="modSp new mod">
        <pc:chgData name="Andreas Ytterstad" userId="66243fd9-0db9-4d8f-ba1a-1d00a5e2807e" providerId="ADAL" clId="{11691F3D-9769-4F80-BD5B-2C5EFF60C589}" dt="2023-10-12T06:33:42.750" v="1108"/>
        <pc:sldMkLst>
          <pc:docMk/>
          <pc:sldMk cId="1357025692" sldId="272"/>
        </pc:sldMkLst>
        <pc:spChg chg="mod">
          <ac:chgData name="Andreas Ytterstad" userId="66243fd9-0db9-4d8f-ba1a-1d00a5e2807e" providerId="ADAL" clId="{11691F3D-9769-4F80-BD5B-2C5EFF60C589}" dt="2023-10-12T06:30:21.209" v="1099" actId="5793"/>
          <ac:spMkLst>
            <pc:docMk/>
            <pc:sldMk cId="1357025692" sldId="272"/>
            <ac:spMk id="2" creationId="{DD532826-1A05-CEBB-84F0-A732233F92CC}"/>
          </ac:spMkLst>
        </pc:spChg>
        <pc:spChg chg="mod">
          <ac:chgData name="Andreas Ytterstad" userId="66243fd9-0db9-4d8f-ba1a-1d00a5e2807e" providerId="ADAL" clId="{11691F3D-9769-4F80-BD5B-2C5EFF60C589}" dt="2023-10-12T06:33:42.750" v="1108"/>
          <ac:spMkLst>
            <pc:docMk/>
            <pc:sldMk cId="1357025692" sldId="272"/>
            <ac:spMk id="3" creationId="{4D0510BA-C9F9-3E84-8848-C0A7357218CD}"/>
          </ac:spMkLst>
        </pc:spChg>
      </pc:sldChg>
      <pc:sldChg chg="addSp modSp new mod setBg">
        <pc:chgData name="Andreas Ytterstad" userId="66243fd9-0db9-4d8f-ba1a-1d00a5e2807e" providerId="ADAL" clId="{11691F3D-9769-4F80-BD5B-2C5EFF60C589}" dt="2023-10-12T06:42:34.300" v="1394" actId="207"/>
        <pc:sldMkLst>
          <pc:docMk/>
          <pc:sldMk cId="3429703398" sldId="273"/>
        </pc:sldMkLst>
        <pc:spChg chg="mod">
          <ac:chgData name="Andreas Ytterstad" userId="66243fd9-0db9-4d8f-ba1a-1d00a5e2807e" providerId="ADAL" clId="{11691F3D-9769-4F80-BD5B-2C5EFF60C589}" dt="2023-10-12T06:38:06.495" v="1260" actId="26606"/>
          <ac:spMkLst>
            <pc:docMk/>
            <pc:sldMk cId="3429703398" sldId="273"/>
            <ac:spMk id="2" creationId="{6E13ACC8-FA3B-DD7E-72EA-BD255C11E821}"/>
          </ac:spMkLst>
        </pc:spChg>
        <pc:spChg chg="mod">
          <ac:chgData name="Andreas Ytterstad" userId="66243fd9-0db9-4d8f-ba1a-1d00a5e2807e" providerId="ADAL" clId="{11691F3D-9769-4F80-BD5B-2C5EFF60C589}" dt="2023-10-12T06:42:34.300" v="1394" actId="207"/>
          <ac:spMkLst>
            <pc:docMk/>
            <pc:sldMk cId="3429703398" sldId="273"/>
            <ac:spMk id="3" creationId="{409ABA18-0BE8-969F-5812-5CF1C8B6BC5B}"/>
          </ac:spMkLst>
        </pc:spChg>
        <pc:spChg chg="add">
          <ac:chgData name="Andreas Ytterstad" userId="66243fd9-0db9-4d8f-ba1a-1d00a5e2807e" providerId="ADAL" clId="{11691F3D-9769-4F80-BD5B-2C5EFF60C589}" dt="2023-10-12T06:38:06.495" v="1260" actId="26606"/>
          <ac:spMkLst>
            <pc:docMk/>
            <pc:sldMk cId="3429703398" sldId="273"/>
            <ac:spMk id="9" creationId="{84136905-015B-4510-B514-027CBA846BD6}"/>
          </ac:spMkLst>
        </pc:spChg>
        <pc:picChg chg="add">
          <ac:chgData name="Andreas Ytterstad" userId="66243fd9-0db9-4d8f-ba1a-1d00a5e2807e" providerId="ADAL" clId="{11691F3D-9769-4F80-BD5B-2C5EFF60C589}" dt="2023-10-12T06:38:06.495" v="1260" actId="26606"/>
          <ac:picMkLst>
            <pc:docMk/>
            <pc:sldMk cId="3429703398" sldId="273"/>
            <ac:picMk id="5" creationId="{62B0A8F1-9779-33CC-5EFB-6D0958CD5E84}"/>
          </ac:picMkLst>
        </pc:picChg>
      </pc:sldChg>
      <pc:sldChg chg="modSp add mod">
        <pc:chgData name="Andreas Ytterstad" userId="66243fd9-0db9-4d8f-ba1a-1d00a5e2807e" providerId="ADAL" clId="{11691F3D-9769-4F80-BD5B-2C5EFF60C589}" dt="2023-10-12T06:40:52.470" v="1262" actId="27636"/>
        <pc:sldMkLst>
          <pc:docMk/>
          <pc:sldMk cId="3221346502" sldId="274"/>
        </pc:sldMkLst>
        <pc:spChg chg="mod">
          <ac:chgData name="Andreas Ytterstad" userId="66243fd9-0db9-4d8f-ba1a-1d00a5e2807e" providerId="ADAL" clId="{11691F3D-9769-4F80-BD5B-2C5EFF60C589}" dt="2023-10-12T06:40:52.470" v="1262" actId="27636"/>
          <ac:spMkLst>
            <pc:docMk/>
            <pc:sldMk cId="3221346502" sldId="274"/>
            <ac:spMk id="9" creationId="{92BAC869-363A-D093-1215-33D0C5830E6A}"/>
          </ac:spMkLst>
        </pc:spChg>
      </pc:sldChg>
      <pc:sldChg chg="modSp add mod">
        <pc:chgData name="Andreas Ytterstad" userId="66243fd9-0db9-4d8f-ba1a-1d00a5e2807e" providerId="ADAL" clId="{11691F3D-9769-4F80-BD5B-2C5EFF60C589}" dt="2023-10-12T06:45:01.214" v="1530" actId="20577"/>
        <pc:sldMkLst>
          <pc:docMk/>
          <pc:sldMk cId="1486093143" sldId="275"/>
        </pc:sldMkLst>
        <pc:spChg chg="mod">
          <ac:chgData name="Andreas Ytterstad" userId="66243fd9-0db9-4d8f-ba1a-1d00a5e2807e" providerId="ADAL" clId="{11691F3D-9769-4F80-BD5B-2C5EFF60C589}" dt="2023-10-12T06:45:01.214" v="1530" actId="20577"/>
          <ac:spMkLst>
            <pc:docMk/>
            <pc:sldMk cId="1486093143" sldId="275"/>
            <ac:spMk id="2" creationId="{02929F1E-C86F-6EEB-A1B2-5196EED3DE98}"/>
          </ac:spMkLst>
        </pc:spChg>
        <pc:spChg chg="mod">
          <ac:chgData name="Andreas Ytterstad" userId="66243fd9-0db9-4d8f-ba1a-1d00a5e2807e" providerId="ADAL" clId="{11691F3D-9769-4F80-BD5B-2C5EFF60C589}" dt="2023-10-12T06:42:55.476" v="1396" actId="27636"/>
          <ac:spMkLst>
            <pc:docMk/>
            <pc:sldMk cId="1486093143" sldId="275"/>
            <ac:spMk id="3" creationId="{56939346-37B3-F66A-71B8-946B0D0BCAF8}"/>
          </ac:spMkLst>
        </pc:spChg>
      </pc:sldChg>
      <pc:sldChg chg="addSp delSp modSp new mod setBg">
        <pc:chgData name="Andreas Ytterstad" userId="66243fd9-0db9-4d8f-ba1a-1d00a5e2807e" providerId="ADAL" clId="{11691F3D-9769-4F80-BD5B-2C5EFF60C589}" dt="2023-10-12T06:51:25.593" v="1627" actId="26606"/>
        <pc:sldMkLst>
          <pc:docMk/>
          <pc:sldMk cId="3513979282" sldId="276"/>
        </pc:sldMkLst>
        <pc:spChg chg="mod">
          <ac:chgData name="Andreas Ytterstad" userId="66243fd9-0db9-4d8f-ba1a-1d00a5e2807e" providerId="ADAL" clId="{11691F3D-9769-4F80-BD5B-2C5EFF60C589}" dt="2023-10-12T06:51:25.593" v="1627" actId="26606"/>
          <ac:spMkLst>
            <pc:docMk/>
            <pc:sldMk cId="3513979282" sldId="276"/>
            <ac:spMk id="2" creationId="{11B1B4CB-7B76-4ED8-12A5-7601D9EFC069}"/>
          </ac:spMkLst>
        </pc:spChg>
        <pc:spChg chg="del mod">
          <ac:chgData name="Andreas Ytterstad" userId="66243fd9-0db9-4d8f-ba1a-1d00a5e2807e" providerId="ADAL" clId="{11691F3D-9769-4F80-BD5B-2C5EFF60C589}" dt="2023-10-12T06:51:25.593" v="1627" actId="26606"/>
          <ac:spMkLst>
            <pc:docMk/>
            <pc:sldMk cId="3513979282" sldId="276"/>
            <ac:spMk id="3" creationId="{4FD4EE6A-CA18-810C-D556-A24294F0842E}"/>
          </ac:spMkLst>
        </pc:spChg>
        <pc:spChg chg="add">
          <ac:chgData name="Andreas Ytterstad" userId="66243fd9-0db9-4d8f-ba1a-1d00a5e2807e" providerId="ADAL" clId="{11691F3D-9769-4F80-BD5B-2C5EFF60C589}" dt="2023-10-12T06:51:25.593" v="1627" actId="26606"/>
          <ac:spMkLst>
            <pc:docMk/>
            <pc:sldMk cId="3513979282" sldId="276"/>
            <ac:spMk id="9" creationId="{84136905-015B-4510-B514-027CBA846BD6}"/>
          </ac:spMkLst>
        </pc:spChg>
        <pc:graphicFrameChg chg="add">
          <ac:chgData name="Andreas Ytterstad" userId="66243fd9-0db9-4d8f-ba1a-1d00a5e2807e" providerId="ADAL" clId="{11691F3D-9769-4F80-BD5B-2C5EFF60C589}" dt="2023-10-12T06:51:25.593" v="1627" actId="26606"/>
          <ac:graphicFrameMkLst>
            <pc:docMk/>
            <pc:sldMk cId="3513979282" sldId="276"/>
            <ac:graphicFrameMk id="5" creationId="{6CD8B2F7-ED65-3DFD-D5B3-E78C3C51FE45}"/>
          </ac:graphicFrameMkLst>
        </pc:graphicFrameChg>
      </pc:sldChg>
      <pc:sldChg chg="addSp delSp modSp new mod setBg">
        <pc:chgData name="Andreas Ytterstad" userId="66243fd9-0db9-4d8f-ba1a-1d00a5e2807e" providerId="ADAL" clId="{11691F3D-9769-4F80-BD5B-2C5EFF60C589}" dt="2023-10-12T06:57:55.703" v="1724" actId="207"/>
        <pc:sldMkLst>
          <pc:docMk/>
          <pc:sldMk cId="637725085" sldId="277"/>
        </pc:sldMkLst>
        <pc:spChg chg="mod ord">
          <ac:chgData name="Andreas Ytterstad" userId="66243fd9-0db9-4d8f-ba1a-1d00a5e2807e" providerId="ADAL" clId="{11691F3D-9769-4F80-BD5B-2C5EFF60C589}" dt="2023-10-12T06:57:55.703" v="1724" actId="207"/>
          <ac:spMkLst>
            <pc:docMk/>
            <pc:sldMk cId="637725085" sldId="277"/>
            <ac:spMk id="2" creationId="{4403C278-9406-E1E4-D222-4FE4E3E9A2E1}"/>
          </ac:spMkLst>
        </pc:spChg>
        <pc:spChg chg="del">
          <ac:chgData name="Andreas Ytterstad" userId="66243fd9-0db9-4d8f-ba1a-1d00a5e2807e" providerId="ADAL" clId="{11691F3D-9769-4F80-BD5B-2C5EFF60C589}" dt="2023-10-12T06:55:22.320" v="1629" actId="22"/>
          <ac:spMkLst>
            <pc:docMk/>
            <pc:sldMk cId="637725085" sldId="277"/>
            <ac:spMk id="3" creationId="{E3266F2A-F471-8408-E2E4-FF8A223E0AF0}"/>
          </ac:spMkLst>
        </pc:spChg>
        <pc:spChg chg="add del">
          <ac:chgData name="Andreas Ytterstad" userId="66243fd9-0db9-4d8f-ba1a-1d00a5e2807e" providerId="ADAL" clId="{11691F3D-9769-4F80-BD5B-2C5EFF60C589}" dt="2023-10-12T06:57:34.289" v="1723" actId="26606"/>
          <ac:spMkLst>
            <pc:docMk/>
            <pc:sldMk cId="637725085" sldId="277"/>
            <ac:spMk id="10" creationId="{49306479-8C4D-4E4A-A330-DFC80A8A01BE}"/>
          </ac:spMkLst>
        </pc:spChg>
        <pc:spChg chg="add del">
          <ac:chgData name="Andreas Ytterstad" userId="66243fd9-0db9-4d8f-ba1a-1d00a5e2807e" providerId="ADAL" clId="{11691F3D-9769-4F80-BD5B-2C5EFF60C589}" dt="2023-10-12T06:57:34.289" v="1723" actId="26606"/>
          <ac:spMkLst>
            <pc:docMk/>
            <pc:sldMk cId="637725085" sldId="277"/>
            <ac:spMk id="12" creationId="{ADFFAB7E-4788-405E-A4D8-B6644AE463BE}"/>
          </ac:spMkLst>
        </pc:spChg>
        <pc:spChg chg="add del">
          <ac:chgData name="Andreas Ytterstad" userId="66243fd9-0db9-4d8f-ba1a-1d00a5e2807e" providerId="ADAL" clId="{11691F3D-9769-4F80-BD5B-2C5EFF60C589}" dt="2023-10-12T06:57:34.289" v="1723" actId="26606"/>
          <ac:spMkLst>
            <pc:docMk/>
            <pc:sldMk cId="637725085" sldId="277"/>
            <ac:spMk id="14" creationId="{A9F985A2-1334-4D86-97FF-10FE78059FE5}"/>
          </ac:spMkLst>
        </pc:spChg>
        <pc:spChg chg="add del">
          <ac:chgData name="Andreas Ytterstad" userId="66243fd9-0db9-4d8f-ba1a-1d00a5e2807e" providerId="ADAL" clId="{11691F3D-9769-4F80-BD5B-2C5EFF60C589}" dt="2023-10-12T06:57:34.289" v="1723" actId="26606"/>
          <ac:spMkLst>
            <pc:docMk/>
            <pc:sldMk cId="637725085" sldId="277"/>
            <ac:spMk id="16" creationId="{611151DD-A4A6-4DD2-B74D-ECEC523EEE68}"/>
          </ac:spMkLst>
        </pc:spChg>
        <pc:spChg chg="add del">
          <ac:chgData name="Andreas Ytterstad" userId="66243fd9-0db9-4d8f-ba1a-1d00a5e2807e" providerId="ADAL" clId="{11691F3D-9769-4F80-BD5B-2C5EFF60C589}" dt="2023-10-12T06:57:34.273" v="1722" actId="26606"/>
          <ac:spMkLst>
            <pc:docMk/>
            <pc:sldMk cId="637725085" sldId="277"/>
            <ac:spMk id="21" creationId="{49306479-8C4D-4E4A-A330-DFC80A8A01BE}"/>
          </ac:spMkLst>
        </pc:spChg>
        <pc:spChg chg="add del">
          <ac:chgData name="Andreas Ytterstad" userId="66243fd9-0db9-4d8f-ba1a-1d00a5e2807e" providerId="ADAL" clId="{11691F3D-9769-4F80-BD5B-2C5EFF60C589}" dt="2023-10-12T06:57:34.273" v="1722" actId="26606"/>
          <ac:spMkLst>
            <pc:docMk/>
            <pc:sldMk cId="637725085" sldId="277"/>
            <ac:spMk id="23" creationId="{4843B56B-DD63-40AB-85E1-E18901E137B6}"/>
          </ac:spMkLst>
        </pc:spChg>
        <pc:spChg chg="add del">
          <ac:chgData name="Andreas Ytterstad" userId="66243fd9-0db9-4d8f-ba1a-1d00a5e2807e" providerId="ADAL" clId="{11691F3D-9769-4F80-BD5B-2C5EFF60C589}" dt="2023-10-12T06:57:34.273" v="1722" actId="26606"/>
          <ac:spMkLst>
            <pc:docMk/>
            <pc:sldMk cId="637725085" sldId="277"/>
            <ac:spMk id="25" creationId="{419344E4-CB02-427C-9FF0-E06375167953}"/>
          </ac:spMkLst>
        </pc:spChg>
        <pc:spChg chg="add del">
          <ac:chgData name="Andreas Ytterstad" userId="66243fd9-0db9-4d8f-ba1a-1d00a5e2807e" providerId="ADAL" clId="{11691F3D-9769-4F80-BD5B-2C5EFF60C589}" dt="2023-10-12T06:57:34.273" v="1722" actId="26606"/>
          <ac:spMkLst>
            <pc:docMk/>
            <pc:sldMk cId="637725085" sldId="277"/>
            <ac:spMk id="27" creationId="{220E33D0-A190-4F8A-9DB6-C531C95CA02D}"/>
          </ac:spMkLst>
        </pc:spChg>
        <pc:spChg chg="add">
          <ac:chgData name="Andreas Ytterstad" userId="66243fd9-0db9-4d8f-ba1a-1d00a5e2807e" providerId="ADAL" clId="{11691F3D-9769-4F80-BD5B-2C5EFF60C589}" dt="2023-10-12T06:57:34.289" v="1723" actId="26606"/>
          <ac:spMkLst>
            <pc:docMk/>
            <pc:sldMk cId="637725085" sldId="277"/>
            <ac:spMk id="29" creationId="{49306479-8C4D-4E4A-A330-DFC80A8A01BE}"/>
          </ac:spMkLst>
        </pc:spChg>
        <pc:spChg chg="add">
          <ac:chgData name="Andreas Ytterstad" userId="66243fd9-0db9-4d8f-ba1a-1d00a5e2807e" providerId="ADAL" clId="{11691F3D-9769-4F80-BD5B-2C5EFF60C589}" dt="2023-10-12T06:57:34.289" v="1723" actId="26606"/>
          <ac:spMkLst>
            <pc:docMk/>
            <pc:sldMk cId="637725085" sldId="277"/>
            <ac:spMk id="30" creationId="{2C84039B-8CF9-47CD-8F02-B1DBD5E75628}"/>
          </ac:spMkLst>
        </pc:spChg>
        <pc:spChg chg="add">
          <ac:chgData name="Andreas Ytterstad" userId="66243fd9-0db9-4d8f-ba1a-1d00a5e2807e" providerId="ADAL" clId="{11691F3D-9769-4F80-BD5B-2C5EFF60C589}" dt="2023-10-12T06:57:34.289" v="1723" actId="26606"/>
          <ac:spMkLst>
            <pc:docMk/>
            <pc:sldMk cId="637725085" sldId="277"/>
            <ac:spMk id="31" creationId="{48D8C7A8-9E05-4465-8B1B-577C9F1DB4AF}"/>
          </ac:spMkLst>
        </pc:spChg>
        <pc:picChg chg="add mod ord">
          <ac:chgData name="Andreas Ytterstad" userId="66243fd9-0db9-4d8f-ba1a-1d00a5e2807e" providerId="ADAL" clId="{11691F3D-9769-4F80-BD5B-2C5EFF60C589}" dt="2023-10-12T06:57:34.289" v="1723" actId="26606"/>
          <ac:picMkLst>
            <pc:docMk/>
            <pc:sldMk cId="637725085" sldId="277"/>
            <ac:picMk id="5" creationId="{034263A2-9958-B975-DC22-8BAD0065CC8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9442B-79CC-4FAE-AB14-EAC823914EB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CBBD64E-D976-483C-8652-C8016005DB2B}">
      <dgm:prSet/>
      <dgm:spPr/>
      <dgm:t>
        <a:bodyPr/>
        <a:lstStyle/>
        <a:p>
          <a:r>
            <a:rPr lang="en-US"/>
            <a:t>Given the mounting evidence of a changing climate and the fundamental ways in which green transitions reshape everyday lives and question deep-seated values — often linked to increasing conflicts between nationally-set goals of mitigation and citizen interests — we need reassessments of what it means to be engaged for both journalists and citizens</a:t>
          </a:r>
        </a:p>
      </dgm:t>
    </dgm:pt>
    <dgm:pt modelId="{76504113-262D-4CD6-BD2B-8CCA8E60C3EB}" type="parTrans" cxnId="{F1EA7268-654D-4AE1-B108-704CC1D5413B}">
      <dgm:prSet/>
      <dgm:spPr/>
      <dgm:t>
        <a:bodyPr/>
        <a:lstStyle/>
        <a:p>
          <a:endParaRPr lang="en-US"/>
        </a:p>
      </dgm:t>
    </dgm:pt>
    <dgm:pt modelId="{8FC5EF25-E9A8-49FB-B75A-886D70B2DEBA}" type="sibTrans" cxnId="{F1EA7268-654D-4AE1-B108-704CC1D5413B}">
      <dgm:prSet/>
      <dgm:spPr/>
      <dgm:t>
        <a:bodyPr/>
        <a:lstStyle/>
        <a:p>
          <a:endParaRPr lang="en-US"/>
        </a:p>
      </dgm:t>
    </dgm:pt>
    <dgm:pt modelId="{00981DA6-2814-4D32-82CF-EDF669E69900}">
      <dgm:prSet/>
      <dgm:spPr/>
      <dgm:t>
        <a:bodyPr/>
        <a:lstStyle/>
        <a:p>
          <a:r>
            <a:rPr lang="en-US"/>
            <a:t>By analysing emergent ways in which this is happening within and related to journalism at the national, local/regional and the citizen level, this project produces new knowledge upon which transformative journalistic practices can be developed; and we do so, by working closely with public service institutions, local/regional media and citizen outlets in Norway, Sweden, Denmark, Finland and Lithuania. </a:t>
          </a:r>
        </a:p>
      </dgm:t>
    </dgm:pt>
    <dgm:pt modelId="{5FFAD8CE-3E1C-43B6-8498-4A27F1E6D068}" type="parTrans" cxnId="{F777A3A6-9C35-4B29-AEC0-8ED7413D43CD}">
      <dgm:prSet/>
      <dgm:spPr/>
      <dgm:t>
        <a:bodyPr/>
        <a:lstStyle/>
        <a:p>
          <a:endParaRPr lang="en-US"/>
        </a:p>
      </dgm:t>
    </dgm:pt>
    <dgm:pt modelId="{AD71B648-4548-498C-9516-4020749C5399}" type="sibTrans" cxnId="{F777A3A6-9C35-4B29-AEC0-8ED7413D43CD}">
      <dgm:prSet/>
      <dgm:spPr/>
      <dgm:t>
        <a:bodyPr/>
        <a:lstStyle/>
        <a:p>
          <a:endParaRPr lang="en-US"/>
        </a:p>
      </dgm:t>
    </dgm:pt>
    <dgm:pt modelId="{FF26FBEB-747F-48EC-BAD2-C303174BBEE4}" type="pres">
      <dgm:prSet presAssocID="{0859442B-79CC-4FAE-AB14-EAC823914EBB}" presName="linear" presStyleCnt="0">
        <dgm:presLayoutVars>
          <dgm:animLvl val="lvl"/>
          <dgm:resizeHandles val="exact"/>
        </dgm:presLayoutVars>
      </dgm:prSet>
      <dgm:spPr/>
    </dgm:pt>
    <dgm:pt modelId="{996540C9-7229-4347-AE06-ADBB327D3F20}" type="pres">
      <dgm:prSet presAssocID="{5CBBD64E-D976-483C-8652-C8016005DB2B}" presName="parentText" presStyleLbl="node1" presStyleIdx="0" presStyleCnt="2">
        <dgm:presLayoutVars>
          <dgm:chMax val="0"/>
          <dgm:bulletEnabled val="1"/>
        </dgm:presLayoutVars>
      </dgm:prSet>
      <dgm:spPr/>
    </dgm:pt>
    <dgm:pt modelId="{6B0A9668-BFEF-45AA-8EF5-30220983FAE5}" type="pres">
      <dgm:prSet presAssocID="{8FC5EF25-E9A8-49FB-B75A-886D70B2DEBA}" presName="spacer" presStyleCnt="0"/>
      <dgm:spPr/>
    </dgm:pt>
    <dgm:pt modelId="{FEA2738C-4D38-47B8-97AB-CB149EE08C54}" type="pres">
      <dgm:prSet presAssocID="{00981DA6-2814-4D32-82CF-EDF669E69900}" presName="parentText" presStyleLbl="node1" presStyleIdx="1" presStyleCnt="2">
        <dgm:presLayoutVars>
          <dgm:chMax val="0"/>
          <dgm:bulletEnabled val="1"/>
        </dgm:presLayoutVars>
      </dgm:prSet>
      <dgm:spPr/>
    </dgm:pt>
  </dgm:ptLst>
  <dgm:cxnLst>
    <dgm:cxn modelId="{F04A0709-9E34-4F35-B233-2E68021BB985}" type="presOf" srcId="{00981DA6-2814-4D32-82CF-EDF669E69900}" destId="{FEA2738C-4D38-47B8-97AB-CB149EE08C54}" srcOrd="0" destOrd="0" presId="urn:microsoft.com/office/officeart/2005/8/layout/vList2"/>
    <dgm:cxn modelId="{8C73B12F-00BB-4C28-857A-B6A9A0B4411C}" type="presOf" srcId="{0859442B-79CC-4FAE-AB14-EAC823914EBB}" destId="{FF26FBEB-747F-48EC-BAD2-C303174BBEE4}" srcOrd="0" destOrd="0" presId="urn:microsoft.com/office/officeart/2005/8/layout/vList2"/>
    <dgm:cxn modelId="{F1EA7268-654D-4AE1-B108-704CC1D5413B}" srcId="{0859442B-79CC-4FAE-AB14-EAC823914EBB}" destId="{5CBBD64E-D976-483C-8652-C8016005DB2B}" srcOrd="0" destOrd="0" parTransId="{76504113-262D-4CD6-BD2B-8CCA8E60C3EB}" sibTransId="{8FC5EF25-E9A8-49FB-B75A-886D70B2DEBA}"/>
    <dgm:cxn modelId="{F777A3A6-9C35-4B29-AEC0-8ED7413D43CD}" srcId="{0859442B-79CC-4FAE-AB14-EAC823914EBB}" destId="{00981DA6-2814-4D32-82CF-EDF669E69900}" srcOrd="1" destOrd="0" parTransId="{5FFAD8CE-3E1C-43B6-8498-4A27F1E6D068}" sibTransId="{AD71B648-4548-498C-9516-4020749C5399}"/>
    <dgm:cxn modelId="{EA27CFD1-6591-4979-A877-2C73E3B564B9}" type="presOf" srcId="{5CBBD64E-D976-483C-8652-C8016005DB2B}" destId="{996540C9-7229-4347-AE06-ADBB327D3F20}" srcOrd="0" destOrd="0" presId="urn:microsoft.com/office/officeart/2005/8/layout/vList2"/>
    <dgm:cxn modelId="{80323F8C-28C1-431B-B44C-A9CAFC4D1C09}" type="presParOf" srcId="{FF26FBEB-747F-48EC-BAD2-C303174BBEE4}" destId="{996540C9-7229-4347-AE06-ADBB327D3F20}" srcOrd="0" destOrd="0" presId="urn:microsoft.com/office/officeart/2005/8/layout/vList2"/>
    <dgm:cxn modelId="{0C3EC119-269F-4933-8A23-7A6A0C5A25B6}" type="presParOf" srcId="{FF26FBEB-747F-48EC-BAD2-C303174BBEE4}" destId="{6B0A9668-BFEF-45AA-8EF5-30220983FAE5}" srcOrd="1" destOrd="0" presId="urn:microsoft.com/office/officeart/2005/8/layout/vList2"/>
    <dgm:cxn modelId="{56D73EEB-9853-4326-ADA1-D092F8EC9191}" type="presParOf" srcId="{FF26FBEB-747F-48EC-BAD2-C303174BBEE4}" destId="{FEA2738C-4D38-47B8-97AB-CB149EE08C5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540C9-7229-4347-AE06-ADBB327D3F20}">
      <dsp:nvSpPr>
        <dsp:cNvPr id="0" name=""/>
        <dsp:cNvSpPr/>
      </dsp:nvSpPr>
      <dsp:spPr>
        <a:xfrm>
          <a:off x="0" y="406420"/>
          <a:ext cx="5980170" cy="22376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Given the mounting evidence of a changing climate and the fundamental ways in which green transitions reshape everyday lives and question deep-seated values — often linked to increasing conflicts between nationally-set goals of mitigation and citizen interests — we need reassessments of what it means to be engaged for both journalists and citizens</a:t>
          </a:r>
        </a:p>
      </dsp:txBody>
      <dsp:txXfrm>
        <a:off x="109232" y="515652"/>
        <a:ext cx="5761706" cy="2019160"/>
      </dsp:txXfrm>
    </dsp:sp>
    <dsp:sp modelId="{FEA2738C-4D38-47B8-97AB-CB149EE08C54}">
      <dsp:nvSpPr>
        <dsp:cNvPr id="0" name=""/>
        <dsp:cNvSpPr/>
      </dsp:nvSpPr>
      <dsp:spPr>
        <a:xfrm>
          <a:off x="0" y="2693005"/>
          <a:ext cx="5980170" cy="2237624"/>
        </a:xfrm>
        <a:prstGeom prst="roundRect">
          <a:avLst/>
        </a:prstGeom>
        <a:solidFill>
          <a:schemeClr val="accent2">
            <a:hueOff val="-18610113"/>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By analysing emergent ways in which this is happening within and related to journalism at the national, local/regional and the citizen level, this project produces new knowledge upon which transformative journalistic practices can be developed; and we do so, by working closely with public service institutions, local/regional media and citizen outlets in Norway, Sweden, Denmark, Finland and Lithuania. </a:t>
          </a:r>
        </a:p>
      </dsp:txBody>
      <dsp:txXfrm>
        <a:off x="109232" y="2802237"/>
        <a:ext cx="5761706" cy="2019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10/12/2023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00857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10/12/2023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91335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10/12/2023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20205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10/12/2023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28806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10/12/2023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7240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10/12/2023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0558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10/12/2023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2131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10/12/2023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7255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10/12/2023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737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10/12/2023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7014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10/12/2023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5516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10/12/2023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51489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reasy@oslomet.no"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v.nrk.no/serie/dagsrevyen/202310/NNFA19100123/avspill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ergypost.eu/climate-sceptics-denying-of-the-science-is-declining-opposing-the-policies-is-the-new-tactic/"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altinget.no/artikkel/nim-advarer-statsministeren-mot-nytt-mulig-menneskerettighetsbrudd-i-fosen-saken" TargetMode="External"/><Relationship Id="rId4" Type="http://schemas.openxmlformats.org/officeDocument/2006/relationships/hyperlink" Target="https://www.idunn.no/doi/10.18261/nmt.30.3.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tandfonline.com/doi/full/10.1080/1461670X.2022.2084143" TargetMode="External"/><Relationship Id="rId2" Type="http://schemas.openxmlformats.org/officeDocument/2006/relationships/hyperlink" Target="https://www.tandfonline.com/doi/full/10.1080/1943815X.2023.2178464" TargetMode="External"/><Relationship Id="rId1" Type="http://schemas.openxmlformats.org/officeDocument/2006/relationships/slideLayout" Target="../slideLayouts/slideLayout2.xml"/><Relationship Id="rId5" Type="http://schemas.openxmlformats.org/officeDocument/2006/relationships/hyperlink" Target="https://www.taylorfrancis.com/chapters/edit/10.4324/9781003119234-17/transformative-journalisms-michael-br%C3%BCggemann-jannis-frech-torsten-sch%C3%A4fer" TargetMode="External"/><Relationship Id="rId4" Type="http://schemas.openxmlformats.org/officeDocument/2006/relationships/hyperlink" Target="https://www.journalisten.no/emma-bothius-expressen-klimajournalistikk/expressen-legger-ned-klima-redaksjonen-sakene-leses-ikke-godt-nok/44311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v.nrk.no/serie/dagsrevyen/202310/NNFA19100123/avspill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8">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Rectangle 10">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AC26A-D3F2-21F7-3980-9F9A3B359285}"/>
              </a:ext>
            </a:extLst>
          </p:cNvPr>
          <p:cNvSpPr>
            <a:spLocks noGrp="1"/>
          </p:cNvSpPr>
          <p:nvPr>
            <p:ph type="ctrTitle"/>
          </p:nvPr>
        </p:nvSpPr>
        <p:spPr>
          <a:xfrm>
            <a:off x="6163464" y="755650"/>
            <a:ext cx="5266535" cy="1345115"/>
          </a:xfrm>
        </p:spPr>
        <p:txBody>
          <a:bodyPr vert="horz" lIns="91440" tIns="45720" rIns="91440" bIns="45720" rtlCol="0" anchor="t">
            <a:normAutofit/>
          </a:bodyPr>
          <a:lstStyle/>
          <a:p>
            <a:pPr algn="l"/>
            <a:r>
              <a:rPr lang="en-US" sz="3300" kern="1200" spc="-50" baseline="0">
                <a:solidFill>
                  <a:schemeClr val="tx1"/>
                </a:solidFill>
                <a:latin typeface="+mj-lt"/>
                <a:ea typeface="+mj-ea"/>
                <a:cs typeface="+mj-cs"/>
              </a:rPr>
              <a:t>Nordic Climate Journalism and Green Conflicts</a:t>
            </a:r>
          </a:p>
        </p:txBody>
      </p:sp>
      <p:pic>
        <p:nvPicPr>
          <p:cNvPr id="17" name="Picture 3" descr="A colorful swirls of paint&#10;&#10;Description automatically generated with medium confidence">
            <a:extLst>
              <a:ext uri="{FF2B5EF4-FFF2-40B4-BE49-F238E27FC236}">
                <a16:creationId xmlns:a16="http://schemas.microsoft.com/office/drawing/2014/main" id="{9EDA54D5-30D7-DDF5-76AE-4AA0A8029433}"/>
              </a:ext>
            </a:extLst>
          </p:cNvPr>
          <p:cNvPicPr>
            <a:picLocks noChangeAspect="1"/>
          </p:cNvPicPr>
          <p:nvPr/>
        </p:nvPicPr>
        <p:blipFill rotWithShape="1">
          <a:blip r:embed="rId2"/>
          <a:srcRect l="19927" r="28060" b="-1"/>
          <a:stretch/>
        </p:blipFill>
        <p:spPr>
          <a:xfrm>
            <a:off x="20" y="10"/>
            <a:ext cx="5404493" cy="6857990"/>
          </a:xfrm>
          <a:prstGeom prst="rect">
            <a:avLst/>
          </a:prstGeom>
        </p:spPr>
      </p:pic>
      <p:sp>
        <p:nvSpPr>
          <p:cNvPr id="3" name="Subtitle 2">
            <a:extLst>
              <a:ext uri="{FF2B5EF4-FFF2-40B4-BE49-F238E27FC236}">
                <a16:creationId xmlns:a16="http://schemas.microsoft.com/office/drawing/2014/main" id="{DB0F4B85-7885-5C37-F9C7-8D3AC7161C23}"/>
              </a:ext>
            </a:extLst>
          </p:cNvPr>
          <p:cNvSpPr>
            <a:spLocks noGrp="1"/>
          </p:cNvSpPr>
          <p:nvPr>
            <p:ph type="subTitle" idx="1"/>
          </p:nvPr>
        </p:nvSpPr>
        <p:spPr>
          <a:xfrm>
            <a:off x="6163464" y="2207969"/>
            <a:ext cx="5266535" cy="3884983"/>
          </a:xfrm>
        </p:spPr>
        <p:txBody>
          <a:bodyPr vert="horz" lIns="91440" tIns="45720" rIns="91440" bIns="45720" rtlCol="0">
            <a:normAutofit/>
          </a:bodyPr>
          <a:lstStyle/>
          <a:p>
            <a:pPr algn="l"/>
            <a:r>
              <a:rPr lang="en-US" b="1" dirty="0">
                <a:effectLst/>
              </a:rPr>
              <a:t>Inaugural </a:t>
            </a:r>
            <a:r>
              <a:rPr lang="en-US" b="1" dirty="0" err="1">
                <a:effectLst/>
              </a:rPr>
              <a:t>NordJour</a:t>
            </a:r>
            <a:r>
              <a:rPr lang="en-US" b="1" dirty="0">
                <a:effectLst/>
              </a:rPr>
              <a:t> </a:t>
            </a:r>
            <a:r>
              <a:rPr lang="en-US" b="1" dirty="0"/>
              <a:t>launch - </a:t>
            </a:r>
            <a:r>
              <a:rPr lang="en-US" b="1" dirty="0">
                <a:effectLst/>
              </a:rPr>
              <a:t>Journalism amid Climate Change</a:t>
            </a:r>
          </a:p>
          <a:p>
            <a:pPr algn="l"/>
            <a:r>
              <a:rPr lang="en-US" b="1" dirty="0"/>
              <a:t>Stockholm 12.10. 2023</a:t>
            </a:r>
          </a:p>
          <a:p>
            <a:pPr algn="l"/>
            <a:r>
              <a:rPr lang="en-US" b="1" dirty="0"/>
              <a:t>Andreas Ytterstad</a:t>
            </a:r>
          </a:p>
          <a:p>
            <a:pPr algn="l"/>
            <a:r>
              <a:rPr lang="en-US" b="1" dirty="0">
                <a:hlinkClick r:id="rId3"/>
              </a:rPr>
              <a:t>andreasy@oslomet.no</a:t>
            </a:r>
            <a:r>
              <a:rPr lang="en-US" b="1" dirty="0"/>
              <a:t> </a:t>
            </a:r>
            <a:endParaRPr lang="en-US" dirty="0"/>
          </a:p>
        </p:txBody>
      </p:sp>
    </p:spTree>
    <p:extLst>
      <p:ext uri="{BB962C8B-B14F-4D97-AF65-F5344CB8AC3E}">
        <p14:creationId xmlns:p14="http://schemas.microsoft.com/office/powerpoint/2010/main" val="320548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Rectangle 26">
            <a:extLst>
              <a:ext uri="{FF2B5EF4-FFF2-40B4-BE49-F238E27FC236}">
                <a16:creationId xmlns:a16="http://schemas.microsoft.com/office/drawing/2014/main" id="{1EC502BD-3766-4D83-94CC-391A4CD4E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Magnifying glass showing decling performance">
            <a:extLst>
              <a:ext uri="{FF2B5EF4-FFF2-40B4-BE49-F238E27FC236}">
                <a16:creationId xmlns:a16="http://schemas.microsoft.com/office/drawing/2014/main" id="{EB928A09-7D8C-04F5-FE64-5BB5308CE7B9}"/>
              </a:ext>
            </a:extLst>
          </p:cNvPr>
          <p:cNvPicPr>
            <a:picLocks noChangeAspect="1"/>
          </p:cNvPicPr>
          <p:nvPr/>
        </p:nvPicPr>
        <p:blipFill rotWithShape="1">
          <a:blip r:embed="rId2"/>
          <a:srcRect t="1220" b="14510"/>
          <a:stretch/>
        </p:blipFill>
        <p:spPr>
          <a:xfrm>
            <a:off x="20" y="10"/>
            <a:ext cx="12191977" cy="6857990"/>
          </a:xfrm>
          <a:prstGeom prst="rect">
            <a:avLst/>
          </a:prstGeom>
        </p:spPr>
      </p:pic>
      <p:sp>
        <p:nvSpPr>
          <p:cNvPr id="29" name="Rectangle 28">
            <a:extLst>
              <a:ext uri="{FF2B5EF4-FFF2-40B4-BE49-F238E27FC236}">
                <a16:creationId xmlns:a16="http://schemas.microsoft.com/office/drawing/2014/main" id="{2867CC89-052A-4B89-A1FF-972E522C6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FFC4B4-F80B-CF35-F264-7A714A79D0D7}"/>
              </a:ext>
            </a:extLst>
          </p:cNvPr>
          <p:cNvSpPr>
            <a:spLocks noGrp="1"/>
          </p:cNvSpPr>
          <p:nvPr>
            <p:ph type="title"/>
          </p:nvPr>
        </p:nvSpPr>
        <p:spPr>
          <a:xfrm>
            <a:off x="762000" y="3651624"/>
            <a:ext cx="10668000" cy="1775010"/>
          </a:xfrm>
        </p:spPr>
        <p:txBody>
          <a:bodyPr vert="horz" lIns="91440" tIns="45720" rIns="91440" bIns="45720" rtlCol="0" anchor="b">
            <a:normAutofit/>
          </a:bodyPr>
          <a:lstStyle/>
          <a:p>
            <a:r>
              <a:rPr lang="en-US" sz="2900" b="1" i="0">
                <a:solidFill>
                  <a:schemeClr val="bg1"/>
                </a:solidFill>
                <a:effectLst/>
              </a:rPr>
              <a:t>Framing climate futures: the media representations of climate and energy policies in Finnish broadcasting company news</a:t>
            </a:r>
            <a:br>
              <a:rPr lang="en-US" sz="2900" b="1" i="0">
                <a:solidFill>
                  <a:schemeClr val="bg1"/>
                </a:solidFill>
                <a:effectLst/>
              </a:rPr>
            </a:br>
            <a:endParaRPr lang="en-US" sz="2900">
              <a:solidFill>
                <a:schemeClr val="bg1"/>
              </a:solidFill>
            </a:endParaRPr>
          </a:p>
        </p:txBody>
      </p:sp>
      <p:sp>
        <p:nvSpPr>
          <p:cNvPr id="3" name="Content Placeholder 2">
            <a:extLst>
              <a:ext uri="{FF2B5EF4-FFF2-40B4-BE49-F238E27FC236}">
                <a16:creationId xmlns:a16="http://schemas.microsoft.com/office/drawing/2014/main" id="{263B898E-3C9A-974C-AB74-B63DBD148963}"/>
              </a:ext>
            </a:extLst>
          </p:cNvPr>
          <p:cNvSpPr>
            <a:spLocks noGrp="1"/>
          </p:cNvSpPr>
          <p:nvPr>
            <p:ph idx="1"/>
          </p:nvPr>
        </p:nvSpPr>
        <p:spPr>
          <a:xfrm>
            <a:off x="762000" y="5426635"/>
            <a:ext cx="10668000" cy="797860"/>
          </a:xfrm>
        </p:spPr>
        <p:txBody>
          <a:bodyPr vert="horz" lIns="91440" tIns="45720" rIns="91440" bIns="45720" rtlCol="0">
            <a:normAutofit/>
          </a:bodyPr>
          <a:lstStyle/>
          <a:p>
            <a:pPr marL="0" indent="0">
              <a:buNone/>
            </a:pPr>
            <a:r>
              <a:rPr lang="en-US" sz="2400" b="1" i="0" dirty="0">
                <a:solidFill>
                  <a:schemeClr val="bg1"/>
                </a:solidFill>
                <a:effectLst/>
              </a:rPr>
              <a:t>Actors’ affiliations in articles related to the climate policy documents.</a:t>
            </a:r>
            <a:endParaRPr lang="en-US" sz="2400" dirty="0">
              <a:solidFill>
                <a:schemeClr val="bg1"/>
              </a:solidFill>
            </a:endParaRPr>
          </a:p>
        </p:txBody>
      </p:sp>
    </p:spTree>
    <p:extLst>
      <p:ext uri="{BB962C8B-B14F-4D97-AF65-F5344CB8AC3E}">
        <p14:creationId xmlns:p14="http://schemas.microsoft.com/office/powerpoint/2010/main" val="112198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3EB7-7AE7-5BAB-6865-92A4E190C673}"/>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99B91B74-FA4C-1603-34E7-64623A0323BD}"/>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029F88B3-9969-83FE-C02A-B94AC5FAC3F6}"/>
              </a:ext>
            </a:extLst>
          </p:cNvPr>
          <p:cNvPicPr>
            <a:picLocks noChangeAspect="1"/>
          </p:cNvPicPr>
          <p:nvPr/>
        </p:nvPicPr>
        <p:blipFill>
          <a:blip r:embed="rId2"/>
          <a:stretch>
            <a:fillRect/>
          </a:stretch>
        </p:blipFill>
        <p:spPr>
          <a:xfrm>
            <a:off x="293077" y="0"/>
            <a:ext cx="11605846" cy="6858000"/>
          </a:xfrm>
          <a:prstGeom prst="rect">
            <a:avLst/>
          </a:prstGeom>
        </p:spPr>
      </p:pic>
    </p:spTree>
    <p:extLst>
      <p:ext uri="{BB962C8B-B14F-4D97-AF65-F5344CB8AC3E}">
        <p14:creationId xmlns:p14="http://schemas.microsoft.com/office/powerpoint/2010/main" val="141442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426B-2B09-2B01-B9B7-90AFB59DF51C}"/>
              </a:ext>
            </a:extLst>
          </p:cNvPr>
          <p:cNvSpPr>
            <a:spLocks noGrp="1"/>
          </p:cNvSpPr>
          <p:nvPr>
            <p:ph type="title"/>
          </p:nvPr>
        </p:nvSpPr>
        <p:spPr/>
        <p:txBody>
          <a:bodyPr>
            <a:normAutofit fontScale="90000"/>
          </a:bodyPr>
          <a:lstStyle/>
          <a:p>
            <a:r>
              <a:rPr lang="nb-NO" dirty="0" err="1"/>
              <a:t>Nordforsk</a:t>
            </a:r>
            <a:r>
              <a:rPr lang="nb-NO" dirty="0"/>
              <a:t> </a:t>
            </a:r>
            <a:r>
              <a:rPr lang="nb-NO" dirty="0" err="1"/>
              <a:t>call</a:t>
            </a:r>
            <a:r>
              <a:rPr lang="nb-NO" dirty="0"/>
              <a:t> for «green </a:t>
            </a:r>
            <a:r>
              <a:rPr lang="nb-NO" dirty="0" err="1"/>
              <a:t>transitions</a:t>
            </a:r>
            <a:r>
              <a:rPr lang="nb-NO" dirty="0"/>
              <a:t>» and </a:t>
            </a:r>
            <a:r>
              <a:rPr lang="nb-NO" dirty="0" err="1"/>
              <a:t>democratic</a:t>
            </a:r>
            <a:r>
              <a:rPr lang="nb-NO" dirty="0"/>
              <a:t> </a:t>
            </a:r>
            <a:r>
              <a:rPr lang="nb-NO" dirty="0" err="1"/>
              <a:t>engagement</a:t>
            </a:r>
            <a:endParaRPr lang="nb-NO" dirty="0"/>
          </a:p>
        </p:txBody>
      </p:sp>
      <p:sp>
        <p:nvSpPr>
          <p:cNvPr id="3" name="Content Placeholder 2">
            <a:extLst>
              <a:ext uri="{FF2B5EF4-FFF2-40B4-BE49-F238E27FC236}">
                <a16:creationId xmlns:a16="http://schemas.microsoft.com/office/drawing/2014/main" id="{EE6CA279-FE14-8D98-0928-97928EA29C8D}"/>
              </a:ext>
            </a:extLst>
          </p:cNvPr>
          <p:cNvSpPr>
            <a:spLocks noGrp="1"/>
          </p:cNvSpPr>
          <p:nvPr>
            <p:ph idx="1"/>
          </p:nvPr>
        </p:nvSpPr>
        <p:spPr/>
        <p:txBody>
          <a:bodyPr>
            <a:normAutofit fontScale="92500" lnSpcReduction="20000"/>
          </a:bodyPr>
          <a:lstStyle/>
          <a:p>
            <a:r>
              <a:rPr lang="en-US" sz="1800" dirty="0">
                <a:solidFill>
                  <a:srgbClr val="000000"/>
                </a:solidFill>
                <a:effectLst/>
                <a:latin typeface="Calibri" panose="020F0502020204030204" pitchFamily="34" charset="0"/>
                <a:ea typeface="Times New Roman" panose="02020603050405020304" pitchFamily="18" charset="0"/>
              </a:rPr>
              <a:t>Journalistic engagements are vital “to ensure the envisioned transformation is perceived as legitimate, and that citizens have possibilities to be included and shape the narratives of transformation.” </a:t>
            </a:r>
          </a:p>
          <a:p>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focus on journalistic engagements in local sites of conflict, resonate heavily with the following sentence from the call: “</a:t>
            </a:r>
            <a:r>
              <a:rPr lang="en-US" sz="1800" dirty="0">
                <a:solidFill>
                  <a:srgbClr val="212529"/>
                </a:solidFill>
                <a:effectLst/>
                <a:latin typeface="Corbel" panose="020B0503020204020204" pitchFamily="34" charset="0"/>
                <a:ea typeface="Calibri" panose="020F0502020204030204" pitchFamily="34" charset="0"/>
                <a:cs typeface="Times New Roman" panose="02020603050405020304" pitchFamily="18" charset="0"/>
              </a:rPr>
              <a:t>Democratic involvement is crucial for legitimate and successful implementation of new, green initiatives. Lack of such engagement will likely cause delays, lead to initiatives being blocked by public protest, or even to the implementation of initiatives that can have disastrous effects on local societies. The importance of legitimate processes for decision making and permission can be overlooked in critical situations when political decisions are rushed.”</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 exploring on, and focusing on, the quality of local journalistic arenas in places where such “new green initiatives” take place, we respond to the need of good descriptions of “</a:t>
            </a:r>
            <a:r>
              <a:rPr lang="en-US" sz="1800" dirty="0">
                <a:solidFill>
                  <a:srgbClr val="212529"/>
                </a:solidFill>
                <a:effectLst/>
                <a:latin typeface="Corbel" panose="020B0503020204020204" pitchFamily="34" charset="0"/>
                <a:ea typeface="Calibri" panose="020F0502020204030204" pitchFamily="34" charset="0"/>
                <a:cs typeface="Times New Roman" panose="02020603050405020304" pitchFamily="18" charset="0"/>
              </a:rPr>
              <a:t>how projects and processes in Nordic and Baltic contexts have succeeded or failed in enabling a broader involvement of stakeholders and citizens.”.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09495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A5DC-5E1D-05EA-E683-53A40D65ECEA}"/>
              </a:ext>
            </a:extLst>
          </p:cNvPr>
          <p:cNvSpPr>
            <a:spLocks noGrp="1"/>
          </p:cNvSpPr>
          <p:nvPr>
            <p:ph type="title"/>
          </p:nvPr>
        </p:nvSpPr>
        <p:spPr/>
        <p:txBody>
          <a:bodyPr/>
          <a:lstStyle/>
          <a:p>
            <a:r>
              <a:rPr lang="nb-NO" dirty="0" err="1"/>
              <a:t>Democratic</a:t>
            </a:r>
            <a:r>
              <a:rPr lang="nb-NO" dirty="0"/>
              <a:t> </a:t>
            </a:r>
            <a:r>
              <a:rPr lang="nb-NO" dirty="0" err="1"/>
              <a:t>engagement</a:t>
            </a:r>
            <a:r>
              <a:rPr lang="nb-NO" dirty="0"/>
              <a:t> a </a:t>
            </a:r>
            <a:r>
              <a:rPr lang="nb-NO" dirty="0" err="1"/>
              <a:t>prequisite</a:t>
            </a:r>
            <a:r>
              <a:rPr lang="nb-NO" dirty="0"/>
              <a:t> for green </a:t>
            </a:r>
            <a:r>
              <a:rPr lang="nb-NO" dirty="0" err="1"/>
              <a:t>transitions</a:t>
            </a:r>
            <a:endParaRPr lang="nb-NO" dirty="0"/>
          </a:p>
        </p:txBody>
      </p:sp>
      <p:sp>
        <p:nvSpPr>
          <p:cNvPr id="3" name="Content Placeholder 2">
            <a:extLst>
              <a:ext uri="{FF2B5EF4-FFF2-40B4-BE49-F238E27FC236}">
                <a16:creationId xmlns:a16="http://schemas.microsoft.com/office/drawing/2014/main" id="{C379C0F0-28A6-7ACA-D388-E13F02E210A9}"/>
              </a:ext>
            </a:extLst>
          </p:cNvPr>
          <p:cNvSpPr>
            <a:spLocks noGrp="1"/>
          </p:cNvSpPr>
          <p:nvPr>
            <p:ph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Corner and Clarke </a:t>
            </a:r>
            <a:r>
              <a:rPr lang="en-US" sz="1800" dirty="0">
                <a:effectLst/>
                <a:latin typeface="Calibri" panose="020F0502020204030204" pitchFamily="34" charset="0"/>
                <a:ea typeface="Calibri" panose="020F0502020204030204" pitchFamily="34" charset="0"/>
                <a:cs typeface="Calibri" panose="020F0502020204030204" pitchFamily="34" charset="0"/>
              </a:rPr>
              <a:t>(2016, p. 5)</a:t>
            </a:r>
            <a:r>
              <a:rPr lang="en-US" sz="1800" dirty="0">
                <a:effectLst/>
                <a:latin typeface="Calibri" panose="020F0502020204030204" pitchFamily="34" charset="0"/>
                <a:ea typeface="Calibri" panose="020F0502020204030204" pitchFamily="34" charset="0"/>
                <a:cs typeface="Times New Roman" panose="02020603050405020304" pitchFamily="18" charset="0"/>
              </a:rPr>
              <a:t> write, </a:t>
            </a:r>
            <a:r>
              <a:rPr lang="en-US" sz="1800" dirty="0">
                <a:solidFill>
                  <a:srgbClr val="555555"/>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Public engagement is the foundation on which technological, political, and economic policies on energy and climate change are predicated[…]. Only when – at a societal level – the importance of the issue has been collectively internalized, can we expect climate policies to stand robustly against potentially hostile political winds.”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As Karen O´Brien insists, we will not stand a chance of a future with no more than 1.5 degrees global warming if we treat people as “objects to be changed.” We must instead recognize people as “agents of change” where “everyone is part of a system, and everyone has a sphere of influence.” (O’Brien, 2018, p. 158)</a:t>
            </a:r>
            <a:endParaRPr lang="nb-NO" dirty="0"/>
          </a:p>
        </p:txBody>
      </p:sp>
    </p:spTree>
    <p:extLst>
      <p:ext uri="{BB962C8B-B14F-4D97-AF65-F5344CB8AC3E}">
        <p14:creationId xmlns:p14="http://schemas.microsoft.com/office/powerpoint/2010/main" val="1053954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18E670AF-873F-44DB-9862-796E652EE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175613"/>
          </a:xfrm>
          <a:custGeom>
            <a:avLst/>
            <a:gdLst>
              <a:gd name="connsiteX0" fmla="*/ 0 w 11430001"/>
              <a:gd name="connsiteY0" fmla="*/ 0 h 6175613"/>
              <a:gd name="connsiteX1" fmla="*/ 5638031 w 11430001"/>
              <a:gd name="connsiteY1" fmla="*/ 0 h 6175613"/>
              <a:gd name="connsiteX2" fmla="*/ 5638031 w 11430001"/>
              <a:gd name="connsiteY2" fmla="*/ 758954 h 6175613"/>
              <a:gd name="connsiteX3" fmla="*/ 11430001 w 11430001"/>
              <a:gd name="connsiteY3" fmla="*/ 758954 h 6175613"/>
              <a:gd name="connsiteX4" fmla="*/ 11430001 w 11430001"/>
              <a:gd name="connsiteY4" fmla="*/ 6175613 h 6175613"/>
              <a:gd name="connsiteX5" fmla="*/ 5638031 w 11430001"/>
              <a:gd name="connsiteY5" fmla="*/ 6175613 h 6175613"/>
              <a:gd name="connsiteX6" fmla="*/ 5240741 w 11430001"/>
              <a:gd name="connsiteY6" fmla="*/ 6175613 h 6175613"/>
              <a:gd name="connsiteX7" fmla="*/ 0 w 11430001"/>
              <a:gd name="connsiteY7" fmla="*/ 6175613 h 61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75613">
                <a:moveTo>
                  <a:pt x="0" y="0"/>
                </a:moveTo>
                <a:lnTo>
                  <a:pt x="5638031" y="0"/>
                </a:lnTo>
                <a:lnTo>
                  <a:pt x="5638031" y="758954"/>
                </a:lnTo>
                <a:lnTo>
                  <a:pt x="11430001" y="758954"/>
                </a:lnTo>
                <a:lnTo>
                  <a:pt x="11430001" y="6175613"/>
                </a:lnTo>
                <a:lnTo>
                  <a:pt x="5638031" y="6175613"/>
                </a:lnTo>
                <a:lnTo>
                  <a:pt x="5240741" y="6175613"/>
                </a:lnTo>
                <a:lnTo>
                  <a:pt x="0" y="61756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65F16B-344C-1661-1401-D9C0D8F4B8DA}"/>
              </a:ext>
            </a:extLst>
          </p:cNvPr>
          <p:cNvSpPr>
            <a:spLocks noGrp="1"/>
          </p:cNvSpPr>
          <p:nvPr>
            <p:ph type="title"/>
          </p:nvPr>
        </p:nvSpPr>
        <p:spPr>
          <a:xfrm>
            <a:off x="762000" y="758953"/>
            <a:ext cx="4089779" cy="2028388"/>
          </a:xfrm>
        </p:spPr>
        <p:txBody>
          <a:bodyPr vert="horz" lIns="91440" tIns="45720" rIns="91440" bIns="45720" rtlCol="0" anchor="ctr">
            <a:normAutofit/>
          </a:bodyPr>
          <a:lstStyle/>
          <a:p>
            <a:r>
              <a:rPr lang="en-US" sz="3300" kern="1200" spc="-50" baseline="0">
                <a:solidFill>
                  <a:schemeClr val="tx1"/>
                </a:solidFill>
                <a:latin typeface="+mj-lt"/>
                <a:ea typeface="+mj-ea"/>
                <a:cs typeface="+mj-cs"/>
              </a:rPr>
              <a:t>Green conflicts in a Nordic context- they are many and varied!</a:t>
            </a:r>
          </a:p>
        </p:txBody>
      </p:sp>
      <p:sp>
        <p:nvSpPr>
          <p:cNvPr id="5" name="Content Placeholder 4">
            <a:extLst>
              <a:ext uri="{FF2B5EF4-FFF2-40B4-BE49-F238E27FC236}">
                <a16:creationId xmlns:a16="http://schemas.microsoft.com/office/drawing/2014/main" id="{9B9E7672-06E7-00C4-0A69-5C51BC54FE32}"/>
              </a:ext>
            </a:extLst>
          </p:cNvPr>
          <p:cNvSpPr>
            <a:spLocks noGrp="1"/>
          </p:cNvSpPr>
          <p:nvPr>
            <p:ph sz="half" idx="2"/>
          </p:nvPr>
        </p:nvSpPr>
        <p:spPr>
          <a:xfrm>
            <a:off x="762000" y="2893326"/>
            <a:ext cx="4089779" cy="3202674"/>
          </a:xfrm>
        </p:spPr>
        <p:txBody>
          <a:bodyPr vert="horz" lIns="91440" tIns="45720" rIns="91440" bIns="45720" rtlCol="0" anchor="t">
            <a:normAutofit/>
          </a:bodyPr>
          <a:lstStyle/>
          <a:p>
            <a:pPr>
              <a:lnSpc>
                <a:spcPct val="95000"/>
              </a:lnSpc>
            </a:pPr>
            <a:r>
              <a:rPr lang="en-US" sz="1800" b="0" i="0" dirty="0">
                <a:effectLst/>
              </a:rPr>
              <a:t>This book focuses specifically on policy mixes and wind power diffusion in four Nordic countries – Denmark, Finland, Norway and Sweden.  Although these Nordic welfare states have much in common, they have adopted different wind power policies and experienced dissimilar diffusion trajectories.</a:t>
            </a:r>
            <a:endParaRPr lang="en-US" sz="1800" dirty="0"/>
          </a:p>
        </p:txBody>
      </p:sp>
      <p:pic>
        <p:nvPicPr>
          <p:cNvPr id="4" name="Content Placeholder 3" descr="A book cover with purple and green leaves&#10;&#10;Description automatically generated">
            <a:extLst>
              <a:ext uri="{FF2B5EF4-FFF2-40B4-BE49-F238E27FC236}">
                <a16:creationId xmlns:a16="http://schemas.microsoft.com/office/drawing/2014/main" id="{5597169E-4B62-CC65-1DB2-F671475594B8}"/>
              </a:ext>
            </a:extLst>
          </p:cNvPr>
          <p:cNvPicPr>
            <a:picLocks noGrp="1" noChangeAspect="1"/>
          </p:cNvPicPr>
          <p:nvPr>
            <p:ph sz="half" idx="1"/>
          </p:nvPr>
        </p:nvPicPr>
        <p:blipFill>
          <a:blip r:embed="rId2"/>
          <a:stretch>
            <a:fillRect/>
          </a:stretch>
        </p:blipFill>
        <p:spPr>
          <a:xfrm>
            <a:off x="6542676" y="1522145"/>
            <a:ext cx="3223726" cy="4572661"/>
          </a:xfrm>
          <a:prstGeom prst="rect">
            <a:avLst/>
          </a:prstGeom>
        </p:spPr>
      </p:pic>
    </p:spTree>
    <p:extLst>
      <p:ext uri="{BB962C8B-B14F-4D97-AF65-F5344CB8AC3E}">
        <p14:creationId xmlns:p14="http://schemas.microsoft.com/office/powerpoint/2010/main" val="228084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Rectangle 1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7B5C06-12CC-49EF-A907-08F1B132C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BF7A785F-38D2-4D69-B6F1-ADCED2B8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DCEE7B7-8088-8101-BA9D-8F7694820C8D}"/>
              </a:ext>
            </a:extLst>
          </p:cNvPr>
          <p:cNvSpPr>
            <a:spLocks noGrp="1"/>
          </p:cNvSpPr>
          <p:nvPr>
            <p:ph type="title"/>
          </p:nvPr>
        </p:nvSpPr>
        <p:spPr>
          <a:xfrm>
            <a:off x="762000" y="839336"/>
            <a:ext cx="4123899" cy="3475513"/>
          </a:xfrm>
        </p:spPr>
        <p:txBody>
          <a:bodyPr vert="horz" lIns="91440" tIns="45720" rIns="91440" bIns="45720" rtlCol="0" anchor="ctr">
            <a:normAutofit/>
          </a:bodyPr>
          <a:lstStyle/>
          <a:p>
            <a:r>
              <a:rPr lang="en-US" sz="5100" dirty="0"/>
              <a:t>But they can (re)surface any given Wednesday</a:t>
            </a:r>
          </a:p>
        </p:txBody>
      </p:sp>
      <p:sp>
        <p:nvSpPr>
          <p:cNvPr id="5" name="Content Placeholder 4">
            <a:extLst>
              <a:ext uri="{FF2B5EF4-FFF2-40B4-BE49-F238E27FC236}">
                <a16:creationId xmlns:a16="http://schemas.microsoft.com/office/drawing/2014/main" id="{9D6B266B-1966-AE79-DB0F-40A61F4686F0}"/>
              </a:ext>
            </a:extLst>
          </p:cNvPr>
          <p:cNvSpPr>
            <a:spLocks noGrp="1"/>
          </p:cNvSpPr>
          <p:nvPr>
            <p:ph idx="1"/>
          </p:nvPr>
        </p:nvSpPr>
        <p:spPr>
          <a:xfrm>
            <a:off x="762000" y="4570807"/>
            <a:ext cx="4123899" cy="1524000"/>
          </a:xfrm>
        </p:spPr>
        <p:txBody>
          <a:bodyPr vert="horz" lIns="91440" tIns="45720" rIns="91440" bIns="45720" rtlCol="0">
            <a:normAutofit/>
          </a:bodyPr>
          <a:lstStyle/>
          <a:p>
            <a:pPr marL="0" indent="0">
              <a:buNone/>
            </a:pPr>
            <a:r>
              <a:rPr lang="en-US" sz="2400" dirty="0"/>
              <a:t>From the Guardian</a:t>
            </a:r>
          </a:p>
          <a:p>
            <a:pPr marL="0" indent="0">
              <a:buNone/>
            </a:pPr>
            <a:r>
              <a:rPr lang="en-US" sz="2400" dirty="0"/>
              <a:t>Yesterday…</a:t>
            </a:r>
          </a:p>
        </p:txBody>
      </p:sp>
      <p:pic>
        <p:nvPicPr>
          <p:cNvPr id="17" name="Picture 16">
            <a:extLst>
              <a:ext uri="{FF2B5EF4-FFF2-40B4-BE49-F238E27FC236}">
                <a16:creationId xmlns:a16="http://schemas.microsoft.com/office/drawing/2014/main" id="{5AC4D842-9338-E253-97A3-99932E994AB2}"/>
              </a:ext>
            </a:extLst>
          </p:cNvPr>
          <p:cNvPicPr>
            <a:picLocks noChangeAspect="1"/>
          </p:cNvPicPr>
          <p:nvPr/>
        </p:nvPicPr>
        <p:blipFill>
          <a:blip r:embed="rId2"/>
          <a:stretch>
            <a:fillRect/>
          </a:stretch>
        </p:blipFill>
        <p:spPr>
          <a:xfrm>
            <a:off x="4885899" y="0"/>
            <a:ext cx="7485734" cy="6858000"/>
          </a:xfrm>
          <a:prstGeom prst="rect">
            <a:avLst/>
          </a:prstGeom>
        </p:spPr>
      </p:pic>
    </p:spTree>
    <p:extLst>
      <p:ext uri="{BB962C8B-B14F-4D97-AF65-F5344CB8AC3E}">
        <p14:creationId xmlns:p14="http://schemas.microsoft.com/office/powerpoint/2010/main" val="406072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32826-1A05-CEBB-84F0-A732233F92CC}"/>
              </a:ext>
            </a:extLst>
          </p:cNvPr>
          <p:cNvSpPr>
            <a:spLocks noGrp="1"/>
          </p:cNvSpPr>
          <p:nvPr>
            <p:ph type="title"/>
          </p:nvPr>
        </p:nvSpPr>
        <p:spPr/>
        <p:txBody>
          <a:bodyPr/>
          <a:lstStyle/>
          <a:p>
            <a:r>
              <a:rPr lang="nb-NO" dirty="0"/>
              <a:t>Or </a:t>
            </a:r>
            <a:r>
              <a:rPr lang="nb-NO" dirty="0" err="1"/>
              <a:t>Sunday</a:t>
            </a:r>
            <a:r>
              <a:rPr lang="nb-NO" dirty="0"/>
              <a:t>…</a:t>
            </a:r>
          </a:p>
        </p:txBody>
      </p:sp>
      <p:sp>
        <p:nvSpPr>
          <p:cNvPr id="3" name="Content Placeholder 2">
            <a:extLst>
              <a:ext uri="{FF2B5EF4-FFF2-40B4-BE49-F238E27FC236}">
                <a16:creationId xmlns:a16="http://schemas.microsoft.com/office/drawing/2014/main" id="{4D0510BA-C9F9-3E84-8848-C0A7357218CD}"/>
              </a:ext>
            </a:extLst>
          </p:cNvPr>
          <p:cNvSpPr>
            <a:spLocks noGrp="1"/>
          </p:cNvSpPr>
          <p:nvPr>
            <p:ph idx="1"/>
          </p:nvPr>
        </p:nvSpPr>
        <p:spPr/>
        <p:txBody>
          <a:bodyPr/>
          <a:lstStyle/>
          <a:p>
            <a:r>
              <a:rPr lang="nb-NO" dirty="0">
                <a:hlinkClick r:id="rId2"/>
              </a:rPr>
              <a:t>Dagsrevyen – 1. oktober · Ble pågrepet her – NRK TV</a:t>
            </a:r>
            <a:endParaRPr lang="nb-NO" dirty="0"/>
          </a:p>
        </p:txBody>
      </p:sp>
    </p:spTree>
    <p:extLst>
      <p:ext uri="{BB962C8B-B14F-4D97-AF65-F5344CB8AC3E}">
        <p14:creationId xmlns:p14="http://schemas.microsoft.com/office/powerpoint/2010/main" val="135702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3ACC8-FA3B-DD7E-72EA-BD255C11E821}"/>
              </a:ext>
            </a:extLst>
          </p:cNvPr>
          <p:cNvSpPr>
            <a:spLocks noGrp="1"/>
          </p:cNvSpPr>
          <p:nvPr>
            <p:ph type="title"/>
          </p:nvPr>
        </p:nvSpPr>
        <p:spPr>
          <a:xfrm>
            <a:off x="6163464" y="755650"/>
            <a:ext cx="5266535" cy="1345115"/>
          </a:xfrm>
        </p:spPr>
        <p:txBody>
          <a:bodyPr>
            <a:normAutofit/>
          </a:bodyPr>
          <a:lstStyle/>
          <a:p>
            <a:r>
              <a:rPr lang="en-US" sz="2000">
                <a:latin typeface="Calibri" panose="020F0502020204030204" pitchFamily="34" charset="0"/>
                <a:ea typeface="Times New Roman" panose="02020603050405020304" pitchFamily="18" charset="0"/>
              </a:rPr>
              <a:t>Te</a:t>
            </a:r>
            <a:r>
              <a:rPr lang="en-US" sz="2000">
                <a:effectLst/>
                <a:latin typeface="Calibri" panose="020F0502020204030204" pitchFamily="34" charset="0"/>
                <a:ea typeface="Times New Roman" panose="02020603050405020304" pitchFamily="18" charset="0"/>
              </a:rPr>
              <a:t>st-cases of journalism as an important democratic arena for green transitions, </a:t>
            </a:r>
            <a:r>
              <a:rPr lang="en-US" sz="2000">
                <a:latin typeface="Calibri" panose="020F0502020204030204" pitchFamily="34" charset="0"/>
                <a:ea typeface="Times New Roman" panose="02020603050405020304" pitchFamily="18" charset="0"/>
              </a:rPr>
              <a:t>are </a:t>
            </a:r>
            <a:r>
              <a:rPr lang="en-US" sz="2000">
                <a:effectLst/>
                <a:latin typeface="Calibri" panose="020F0502020204030204" pitchFamily="34" charset="0"/>
                <a:ea typeface="Times New Roman" panose="02020603050405020304" pitchFamily="18" charset="0"/>
              </a:rPr>
              <a:t> local sites of conflict, both green conflicts and just transition conflicts</a:t>
            </a:r>
            <a:endParaRPr lang="nb-NO" sz="2000"/>
          </a:p>
        </p:txBody>
      </p:sp>
      <p:pic>
        <p:nvPicPr>
          <p:cNvPr id="5" name="Picture 4" descr="Top view of a structure that looks like wheels">
            <a:extLst>
              <a:ext uri="{FF2B5EF4-FFF2-40B4-BE49-F238E27FC236}">
                <a16:creationId xmlns:a16="http://schemas.microsoft.com/office/drawing/2014/main" id="{62B0A8F1-9779-33CC-5EFB-6D0958CD5E84}"/>
              </a:ext>
            </a:extLst>
          </p:cNvPr>
          <p:cNvPicPr>
            <a:picLocks noChangeAspect="1"/>
          </p:cNvPicPr>
          <p:nvPr/>
        </p:nvPicPr>
        <p:blipFill rotWithShape="1">
          <a:blip r:embed="rId2"/>
          <a:srcRect l="27599" r="19797" b="-1"/>
          <a:stretch/>
        </p:blipFill>
        <p:spPr>
          <a:xfrm>
            <a:off x="20" y="10"/>
            <a:ext cx="5404493" cy="6857990"/>
          </a:xfrm>
          <a:prstGeom prst="rect">
            <a:avLst/>
          </a:prstGeom>
        </p:spPr>
      </p:pic>
      <p:sp>
        <p:nvSpPr>
          <p:cNvPr id="3" name="Content Placeholder 2">
            <a:extLst>
              <a:ext uri="{FF2B5EF4-FFF2-40B4-BE49-F238E27FC236}">
                <a16:creationId xmlns:a16="http://schemas.microsoft.com/office/drawing/2014/main" id="{409ABA18-0BE8-969F-5812-5CF1C8B6BC5B}"/>
              </a:ext>
            </a:extLst>
          </p:cNvPr>
          <p:cNvSpPr>
            <a:spLocks noGrp="1"/>
          </p:cNvSpPr>
          <p:nvPr>
            <p:ph idx="1"/>
          </p:nvPr>
        </p:nvSpPr>
        <p:spPr>
          <a:xfrm>
            <a:off x="6163464" y="2207969"/>
            <a:ext cx="5266535" cy="3884983"/>
          </a:xfrm>
        </p:spPr>
        <p:txBody>
          <a:bodyPr>
            <a:normAutofit fontScale="92500"/>
          </a:bodyPr>
          <a:lstStyle/>
          <a:p>
            <a:pPr>
              <a:lnSpc>
                <a:spcPct val="95000"/>
              </a:lnSpc>
              <a:spcAft>
                <a:spcPts val="800"/>
              </a:spcAft>
            </a:pPr>
            <a:r>
              <a:rPr lang="en-US" sz="1800" dirty="0">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he sparsely populated Arctic North serves as a good example. Many of the ambitious climate policies of Norway, Sweden and Finland rely on green transition projects in the Arctic. On the one hand, such local sites of conflict consist of “new environmental controversies” – where the search for new minerals to power renewable energy, for example, can be framed as both solution and problem. On the other hand, we have “just transition” controversies related to all this “new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extractivism</a:t>
            </a:r>
            <a:r>
              <a:rPr lang="en-US" sz="1800" dirty="0">
                <a:effectLst/>
                <a:latin typeface="Calibri" panose="020F0502020204030204" pitchFamily="34" charset="0"/>
                <a:ea typeface="Times New Roman" panose="02020603050405020304" pitchFamily="18" charset="0"/>
                <a:cs typeface="Calibri" panose="020F0502020204030204" pitchFamily="34" charset="0"/>
              </a:rPr>
              <a:t>” up North, and its consequences for depopulation, jobs, and Sami human rights and land rights.</a:t>
            </a:r>
          </a:p>
          <a:p>
            <a:pPr>
              <a:lnSpc>
                <a:spcPct val="95000"/>
              </a:lnSpc>
              <a:spcAft>
                <a:spcPts val="800"/>
              </a:spcAft>
            </a:pPr>
            <a:r>
              <a:rPr lang="en-US" sz="1800" i="1" dirty="0">
                <a:solidFill>
                  <a:srgbClr val="FF0000"/>
                </a:solidFill>
                <a:latin typeface="Calibri" panose="020F0502020204030204" pitchFamily="34" charset="0"/>
                <a:ea typeface="Calibri" panose="020F0502020204030204" pitchFamily="34" charset="0"/>
                <a:cs typeface="Calibri" panose="020F0502020204030204" pitchFamily="34" charset="0"/>
              </a:rPr>
              <a:t>Do stakeholders have a voice, and do they have a choice in green transition projects?</a:t>
            </a:r>
            <a:endParaRPr lang="nb-NO"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5000"/>
              </a:lnSpc>
            </a:pPr>
            <a:endParaRPr lang="nb-NO" sz="1800" dirty="0"/>
          </a:p>
        </p:txBody>
      </p:sp>
    </p:spTree>
    <p:extLst>
      <p:ext uri="{BB962C8B-B14F-4D97-AF65-F5344CB8AC3E}">
        <p14:creationId xmlns:p14="http://schemas.microsoft.com/office/powerpoint/2010/main" val="3429703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BAC869-363A-D093-1215-33D0C5830E6A}"/>
              </a:ext>
            </a:extLst>
          </p:cNvPr>
          <p:cNvSpPr>
            <a:spLocks noGrp="1"/>
          </p:cNvSpPr>
          <p:nvPr>
            <p:ph type="ctrTitle"/>
          </p:nvPr>
        </p:nvSpPr>
        <p:spPr>
          <a:xfrm>
            <a:off x="1088406" y="2034539"/>
            <a:ext cx="3680458" cy="2080261"/>
          </a:xfrm>
        </p:spPr>
        <p:txBody>
          <a:bodyPr anchor="b">
            <a:normAutofit fontScale="90000"/>
          </a:bodyPr>
          <a:lstStyle/>
          <a:p>
            <a:pPr algn="ctr"/>
            <a:r>
              <a:rPr lang="nb-NO" sz="3600" dirty="0" err="1"/>
              <a:t>Climate</a:t>
            </a:r>
            <a:r>
              <a:rPr lang="nb-NO" sz="3600" dirty="0"/>
              <a:t>* AND </a:t>
            </a:r>
            <a:r>
              <a:rPr lang="nb-NO" sz="3600" dirty="0" err="1"/>
              <a:t>justice</a:t>
            </a:r>
            <a:r>
              <a:rPr lang="nb-NO" sz="3600" dirty="0"/>
              <a:t>* in Norwegian </a:t>
            </a:r>
            <a:r>
              <a:rPr lang="nb-NO" sz="3600" dirty="0" err="1"/>
              <a:t>Newspapers</a:t>
            </a:r>
            <a:endParaRPr lang="nb-NO" sz="3600" dirty="0"/>
          </a:p>
        </p:txBody>
      </p:sp>
      <p:sp>
        <p:nvSpPr>
          <p:cNvPr id="14" name="Subtitle 2">
            <a:extLst>
              <a:ext uri="{FF2B5EF4-FFF2-40B4-BE49-F238E27FC236}">
                <a16:creationId xmlns:a16="http://schemas.microsoft.com/office/drawing/2014/main" id="{8026D853-A90C-4552-8EDA-857C715FEDF4}"/>
              </a:ext>
            </a:extLst>
          </p:cNvPr>
          <p:cNvSpPr>
            <a:spLocks noGrp="1"/>
          </p:cNvSpPr>
          <p:nvPr>
            <p:ph type="subTitle" idx="1"/>
          </p:nvPr>
        </p:nvSpPr>
        <p:spPr>
          <a:xfrm>
            <a:off x="1311767" y="4442460"/>
            <a:ext cx="3233737" cy="914400"/>
          </a:xfrm>
        </p:spPr>
        <p:txBody>
          <a:bodyPr anchor="t">
            <a:normAutofit/>
          </a:bodyPr>
          <a:lstStyle/>
          <a:p>
            <a:pPr algn="ctr"/>
            <a:r>
              <a:rPr lang="nb-NO" dirty="0"/>
              <a:t>(all </a:t>
            </a:r>
            <a:r>
              <a:rPr lang="nb-NO" dirty="0" err="1"/>
              <a:t>sources</a:t>
            </a:r>
            <a:r>
              <a:rPr lang="nb-NO" dirty="0"/>
              <a:t>, date May 23rd 2023)</a:t>
            </a:r>
            <a:endParaRPr lang="en-US" dirty="0"/>
          </a:p>
        </p:txBody>
      </p:sp>
      <p:sp>
        <p:nvSpPr>
          <p:cNvPr id="16" name="Footer Placeholder 18">
            <a:extLst>
              <a:ext uri="{FF2B5EF4-FFF2-40B4-BE49-F238E27FC236}">
                <a16:creationId xmlns:a16="http://schemas.microsoft.com/office/drawing/2014/main" id="{59B7E20B-66E2-49D2-A81E-690DFF4DF5DD}"/>
              </a:ext>
            </a:extLst>
          </p:cNvPr>
          <p:cNvSpPr>
            <a:spLocks noGrp="1"/>
          </p:cNvSpPr>
          <p:nvPr>
            <p:ph type="ftr" sz="quarter" idx="11"/>
          </p:nvPr>
        </p:nvSpPr>
        <p:spPr>
          <a:xfrm rot="5400000">
            <a:off x="-1131161" y="1592957"/>
            <a:ext cx="2973522" cy="365125"/>
          </a:xfrm>
        </p:spPr>
        <p:txBody>
          <a:bodyPr>
            <a:normAutofit/>
          </a:bodyPr>
          <a:lstStyle/>
          <a:p>
            <a:pPr>
              <a:spcAft>
                <a:spcPts val="600"/>
              </a:spcAft>
            </a:pPr>
            <a:r>
              <a:rPr lang="en-US"/>
              <a:t>Sample Footer Text</a:t>
            </a:r>
          </a:p>
        </p:txBody>
      </p:sp>
      <p:pic>
        <p:nvPicPr>
          <p:cNvPr id="8" name="Content Placeholder 7" descr="A screenshot of a computer&#10;&#10;Description automatically generated with medium confidence">
            <a:extLst>
              <a:ext uri="{FF2B5EF4-FFF2-40B4-BE49-F238E27FC236}">
                <a16:creationId xmlns:a16="http://schemas.microsoft.com/office/drawing/2014/main" id="{9C7ABEC7-A8ED-0BCF-31B1-DF4B16C7B478}"/>
              </a:ext>
            </a:extLst>
          </p:cNvPr>
          <p:cNvPicPr>
            <a:picLocks noGrp="1" noChangeAspect="1"/>
          </p:cNvPicPr>
          <p:nvPr>
            <p:ph idx="4294967295"/>
          </p:nvPr>
        </p:nvPicPr>
        <p:blipFill>
          <a:blip r:embed="rId2"/>
          <a:stretch>
            <a:fillRect/>
          </a:stretch>
        </p:blipFill>
        <p:spPr>
          <a:xfrm>
            <a:off x="6498363" y="194633"/>
            <a:ext cx="3522102" cy="6614278"/>
          </a:xfrm>
          <a:noFill/>
        </p:spPr>
      </p:pic>
      <p:sp>
        <p:nvSpPr>
          <p:cNvPr id="18" name="Date Placeholder 3">
            <a:extLst>
              <a:ext uri="{FF2B5EF4-FFF2-40B4-BE49-F238E27FC236}">
                <a16:creationId xmlns:a16="http://schemas.microsoft.com/office/drawing/2014/main" id="{1B5B0953-9A9F-4207-815E-0D862BA8EEE4}"/>
              </a:ext>
            </a:extLst>
          </p:cNvPr>
          <p:cNvSpPr>
            <a:spLocks noGrp="1"/>
          </p:cNvSpPr>
          <p:nvPr>
            <p:ph type="dt" sz="half" idx="10"/>
          </p:nvPr>
        </p:nvSpPr>
        <p:spPr>
          <a:xfrm rot="5400000">
            <a:off x="10425981" y="4687095"/>
            <a:ext cx="2706690" cy="365125"/>
          </a:xfrm>
        </p:spPr>
        <p:txBody>
          <a:bodyPr>
            <a:normAutofit/>
          </a:bodyPr>
          <a:lstStyle/>
          <a:p>
            <a:pPr>
              <a:spcAft>
                <a:spcPts val="600"/>
              </a:spcAft>
            </a:pPr>
            <a:fld id="{6976A7A0-6AF3-45AF-A6B2-A9B82D6D5EF0}" type="datetime1">
              <a:rPr lang="en-US" smtClean="0"/>
              <a:pPr>
                <a:spcAft>
                  <a:spcPts val="600"/>
                </a:spcAft>
              </a:pPr>
              <a:t>10/12/2023</a:t>
            </a:fld>
            <a:endParaRPr lang="en-US"/>
          </a:p>
        </p:txBody>
      </p:sp>
      <p:sp>
        <p:nvSpPr>
          <p:cNvPr id="20" name="Slide Number Placeholder 19">
            <a:extLst>
              <a:ext uri="{FF2B5EF4-FFF2-40B4-BE49-F238E27FC236}">
                <a16:creationId xmlns:a16="http://schemas.microsoft.com/office/drawing/2014/main" id="{56D80F3A-32C3-4529-B1C7-57B3D2C90C43}"/>
              </a:ext>
            </a:extLst>
          </p:cNvPr>
          <p:cNvSpPr>
            <a:spLocks noGrp="1"/>
          </p:cNvSpPr>
          <p:nvPr>
            <p:ph type="sldNum" sz="quarter" idx="12"/>
          </p:nvPr>
        </p:nvSpPr>
        <p:spPr>
          <a:xfrm>
            <a:off x="11512296" y="6356350"/>
            <a:ext cx="574620" cy="365125"/>
          </a:xfrm>
        </p:spPr>
        <p:txBody>
          <a:bodyPr>
            <a:normAutofit/>
          </a:bodyPr>
          <a:lstStyle/>
          <a:p>
            <a:pPr>
              <a:spcAft>
                <a:spcPts val="600"/>
              </a:spcAft>
            </a:pPr>
            <a:fld id="{3E131995-E962-4131-8504-6B962D7140A6}" type="slidenum">
              <a:rPr lang="en-US" smtClean="0"/>
              <a:pPr>
                <a:spcAft>
                  <a:spcPts val="600"/>
                </a:spcAft>
              </a:pPr>
              <a:t>18</a:t>
            </a:fld>
            <a:endParaRPr lang="en-US"/>
          </a:p>
        </p:txBody>
      </p:sp>
    </p:spTree>
    <p:extLst>
      <p:ext uri="{BB962C8B-B14F-4D97-AF65-F5344CB8AC3E}">
        <p14:creationId xmlns:p14="http://schemas.microsoft.com/office/powerpoint/2010/main" val="322134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29F1E-C86F-6EEB-A1B2-5196EED3DE98}"/>
              </a:ext>
            </a:extLst>
          </p:cNvPr>
          <p:cNvSpPr>
            <a:spLocks noGrp="1"/>
          </p:cNvSpPr>
          <p:nvPr>
            <p:ph type="title"/>
          </p:nvPr>
        </p:nvSpPr>
        <p:spPr>
          <a:xfrm>
            <a:off x="838200" y="681039"/>
            <a:ext cx="5158739" cy="1635442"/>
          </a:xfrm>
        </p:spPr>
        <p:txBody>
          <a:bodyPr>
            <a:normAutofit fontScale="90000"/>
          </a:bodyPr>
          <a:lstStyle/>
          <a:p>
            <a:r>
              <a:rPr lang="nb-NO" dirty="0" err="1"/>
              <a:t>Perhaps</a:t>
            </a:r>
            <a:r>
              <a:rPr lang="nb-NO" dirty="0"/>
              <a:t> </a:t>
            </a:r>
            <a:r>
              <a:rPr lang="nb-NO" dirty="0" err="1"/>
              <a:t>the</a:t>
            </a:r>
            <a:r>
              <a:rPr lang="nb-NO" dirty="0"/>
              <a:t> Nordic </a:t>
            </a:r>
            <a:r>
              <a:rPr lang="nb-NO" dirty="0" err="1"/>
              <a:t>model</a:t>
            </a:r>
            <a:r>
              <a:rPr lang="nb-NO" dirty="0"/>
              <a:t> </a:t>
            </a:r>
            <a:r>
              <a:rPr lang="nb-NO" dirty="0" err="1"/>
              <a:t>take</a:t>
            </a:r>
            <a:r>
              <a:rPr lang="nb-NO" dirty="0"/>
              <a:t> </a:t>
            </a:r>
            <a:r>
              <a:rPr lang="nb-NO" dirty="0" err="1"/>
              <a:t>justice</a:t>
            </a:r>
            <a:r>
              <a:rPr lang="nb-NO" dirty="0"/>
              <a:t> for </a:t>
            </a:r>
            <a:r>
              <a:rPr lang="nb-NO" dirty="0" err="1"/>
              <a:t>granted</a:t>
            </a:r>
            <a:r>
              <a:rPr lang="nb-NO" dirty="0"/>
              <a:t>?</a:t>
            </a:r>
          </a:p>
        </p:txBody>
      </p:sp>
      <p:sp>
        <p:nvSpPr>
          <p:cNvPr id="9" name="Footer Placeholder 10">
            <a:extLst>
              <a:ext uri="{FF2B5EF4-FFF2-40B4-BE49-F238E27FC236}">
                <a16:creationId xmlns:a16="http://schemas.microsoft.com/office/drawing/2014/main" id="{E8DF09D5-C52C-493D-B30F-EBEBCC8D14CB}"/>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3" name="Content Placeholder 2">
            <a:extLst>
              <a:ext uri="{FF2B5EF4-FFF2-40B4-BE49-F238E27FC236}">
                <a16:creationId xmlns:a16="http://schemas.microsoft.com/office/drawing/2014/main" id="{56939346-37B3-F66A-71B8-946B0D0BCAF8}"/>
              </a:ext>
            </a:extLst>
          </p:cNvPr>
          <p:cNvSpPr>
            <a:spLocks noGrp="1"/>
          </p:cNvSpPr>
          <p:nvPr>
            <p:ph idx="1"/>
          </p:nvPr>
        </p:nvSpPr>
        <p:spPr>
          <a:xfrm>
            <a:off x="838201" y="2672370"/>
            <a:ext cx="5053928" cy="3504592"/>
          </a:xfrm>
        </p:spPr>
        <p:txBody>
          <a:bodyPr>
            <a:normAutofit fontScale="85000" lnSpcReduction="10000"/>
          </a:bodyPr>
          <a:lstStyle/>
          <a:p>
            <a:r>
              <a:rPr lang="nb-NO" i="1" dirty="0" err="1"/>
              <a:t>Explicit</a:t>
            </a:r>
            <a:r>
              <a:rPr lang="nb-NO" dirty="0"/>
              <a:t> Just </a:t>
            </a:r>
            <a:r>
              <a:rPr lang="nb-NO" dirty="0" err="1"/>
              <a:t>Transition</a:t>
            </a:r>
            <a:r>
              <a:rPr lang="nb-NO" dirty="0"/>
              <a:t> </a:t>
            </a:r>
            <a:r>
              <a:rPr lang="nb-NO" dirty="0" err="1"/>
              <a:t>arose</a:t>
            </a:r>
            <a:r>
              <a:rPr lang="nb-NO" dirty="0"/>
              <a:t> </a:t>
            </a:r>
            <a:r>
              <a:rPr lang="nb-NO" dirty="0" err="1"/>
              <a:t>historically</a:t>
            </a:r>
            <a:r>
              <a:rPr lang="nb-NO" dirty="0"/>
              <a:t> as a </a:t>
            </a:r>
            <a:r>
              <a:rPr lang="nb-NO" dirty="0" err="1"/>
              <a:t>Response</a:t>
            </a:r>
            <a:r>
              <a:rPr lang="nb-NO" dirty="0"/>
              <a:t> to </a:t>
            </a:r>
            <a:r>
              <a:rPr lang="nb-NO" dirty="0" err="1"/>
              <a:t>Neoliberalism</a:t>
            </a:r>
            <a:r>
              <a:rPr lang="nb-NO" dirty="0"/>
              <a:t> in </a:t>
            </a:r>
            <a:r>
              <a:rPr lang="nb-NO" dirty="0" err="1"/>
              <a:t>the</a:t>
            </a:r>
            <a:r>
              <a:rPr lang="nb-NO" dirty="0"/>
              <a:t> USA</a:t>
            </a:r>
          </a:p>
          <a:p>
            <a:r>
              <a:rPr lang="nb-NO" dirty="0"/>
              <a:t>«in a </a:t>
            </a:r>
            <a:r>
              <a:rPr lang="nb-NO" dirty="0" err="1"/>
              <a:t>coordinated</a:t>
            </a:r>
            <a:r>
              <a:rPr lang="nb-NO" dirty="0"/>
              <a:t> </a:t>
            </a:r>
            <a:r>
              <a:rPr lang="nb-NO" dirty="0" err="1"/>
              <a:t>capitalist</a:t>
            </a:r>
            <a:r>
              <a:rPr lang="nb-NO" dirty="0"/>
              <a:t> country, like </a:t>
            </a:r>
            <a:r>
              <a:rPr lang="nb-NO" dirty="0" err="1"/>
              <a:t>Sweden</a:t>
            </a:r>
            <a:r>
              <a:rPr lang="nb-NO" dirty="0"/>
              <a:t>, in </a:t>
            </a:r>
            <a:r>
              <a:rPr lang="nb-NO" dirty="0" err="1"/>
              <a:t>which</a:t>
            </a:r>
            <a:r>
              <a:rPr lang="nb-NO" dirty="0"/>
              <a:t> </a:t>
            </a:r>
            <a:r>
              <a:rPr lang="nb-NO" dirty="0" err="1"/>
              <a:t>many</a:t>
            </a:r>
            <a:r>
              <a:rPr lang="nb-NO" dirty="0"/>
              <a:t> of </a:t>
            </a:r>
            <a:r>
              <a:rPr lang="nb-NO" dirty="0" err="1"/>
              <a:t>the</a:t>
            </a:r>
            <a:r>
              <a:rPr lang="nb-NO" dirty="0"/>
              <a:t> </a:t>
            </a:r>
            <a:r>
              <a:rPr lang="nb-NO" dirty="0" err="1"/>
              <a:t>social</a:t>
            </a:r>
            <a:r>
              <a:rPr lang="nb-NO" dirty="0"/>
              <a:t> </a:t>
            </a:r>
            <a:r>
              <a:rPr lang="nb-NO" dirty="0" err="1"/>
              <a:t>welfare</a:t>
            </a:r>
            <a:r>
              <a:rPr lang="nb-NO" dirty="0"/>
              <a:t> </a:t>
            </a:r>
            <a:r>
              <a:rPr lang="nb-NO" dirty="0" err="1"/>
              <a:t>demands</a:t>
            </a:r>
            <a:r>
              <a:rPr lang="nb-NO" dirty="0"/>
              <a:t> of </a:t>
            </a:r>
            <a:r>
              <a:rPr lang="nb-NO" dirty="0" err="1"/>
              <a:t>explicity</a:t>
            </a:r>
            <a:r>
              <a:rPr lang="nb-NO" dirty="0"/>
              <a:t> just </a:t>
            </a:r>
            <a:r>
              <a:rPr lang="nb-NO" dirty="0" err="1"/>
              <a:t>transition</a:t>
            </a:r>
            <a:r>
              <a:rPr lang="nb-NO" dirty="0"/>
              <a:t> </a:t>
            </a:r>
            <a:r>
              <a:rPr lang="nb-NO" dirty="0" err="1"/>
              <a:t>are</a:t>
            </a:r>
            <a:r>
              <a:rPr lang="nb-NO" dirty="0"/>
              <a:t> </a:t>
            </a:r>
            <a:r>
              <a:rPr lang="nb-NO" dirty="0" err="1"/>
              <a:t>already</a:t>
            </a:r>
            <a:r>
              <a:rPr lang="nb-NO" dirty="0"/>
              <a:t> policy» just </a:t>
            </a:r>
            <a:r>
              <a:rPr lang="nb-NO" dirty="0" err="1"/>
              <a:t>transition</a:t>
            </a:r>
            <a:r>
              <a:rPr lang="nb-NO" dirty="0"/>
              <a:t> </a:t>
            </a:r>
            <a:r>
              <a:rPr lang="nb-NO" dirty="0" err="1"/>
              <a:t>policies</a:t>
            </a:r>
            <a:r>
              <a:rPr lang="nb-NO" dirty="0"/>
              <a:t> «</a:t>
            </a:r>
            <a:r>
              <a:rPr lang="nb-NO" dirty="0" err="1"/>
              <a:t>may</a:t>
            </a:r>
            <a:r>
              <a:rPr lang="nb-NO" dirty="0"/>
              <a:t> be </a:t>
            </a:r>
            <a:r>
              <a:rPr lang="nb-NO" dirty="0" err="1"/>
              <a:t>called</a:t>
            </a:r>
            <a:r>
              <a:rPr lang="nb-NO" dirty="0"/>
              <a:t> </a:t>
            </a:r>
            <a:r>
              <a:rPr lang="nb-NO" dirty="0" err="1"/>
              <a:t>implicit</a:t>
            </a:r>
            <a:r>
              <a:rPr lang="nb-NO" dirty="0"/>
              <a:t> or </a:t>
            </a:r>
            <a:r>
              <a:rPr lang="nb-NO" dirty="0" err="1"/>
              <a:t>embedded</a:t>
            </a:r>
            <a:r>
              <a:rPr lang="nb-NO" dirty="0"/>
              <a:t> just </a:t>
            </a:r>
            <a:r>
              <a:rPr lang="nb-NO" dirty="0" err="1"/>
              <a:t>transition</a:t>
            </a:r>
            <a:r>
              <a:rPr lang="nb-NO" dirty="0"/>
              <a:t>» (Stevis 2023, p. 6)</a:t>
            </a:r>
          </a:p>
        </p:txBody>
      </p:sp>
      <p:pic>
        <p:nvPicPr>
          <p:cNvPr id="4" name="Picture 3">
            <a:extLst>
              <a:ext uri="{FF2B5EF4-FFF2-40B4-BE49-F238E27FC236}">
                <a16:creationId xmlns:a16="http://schemas.microsoft.com/office/drawing/2014/main" id="{940BFD7C-5EFC-1E1A-2985-563DE7721C5E}"/>
              </a:ext>
            </a:extLst>
          </p:cNvPr>
          <p:cNvPicPr>
            <a:picLocks noChangeAspect="1"/>
          </p:cNvPicPr>
          <p:nvPr/>
        </p:nvPicPr>
        <p:blipFill>
          <a:blip r:embed="rId2"/>
          <a:stretch>
            <a:fillRect/>
          </a:stretch>
        </p:blipFill>
        <p:spPr>
          <a:xfrm>
            <a:off x="8021633" y="2037820"/>
            <a:ext cx="3332167" cy="2782359"/>
          </a:xfrm>
          <a:prstGeom prst="rect">
            <a:avLst/>
          </a:prstGeom>
          <a:noFill/>
        </p:spPr>
      </p:pic>
      <p:sp>
        <p:nvSpPr>
          <p:cNvPr id="11" name="Date Placeholder 9">
            <a:extLst>
              <a:ext uri="{FF2B5EF4-FFF2-40B4-BE49-F238E27FC236}">
                <a16:creationId xmlns:a16="http://schemas.microsoft.com/office/drawing/2014/main" id="{24E70952-F747-4048-BA79-210370034F46}"/>
              </a:ext>
            </a:extLst>
          </p:cNvPr>
          <p:cNvSpPr>
            <a:spLocks noGrp="1"/>
          </p:cNvSpPr>
          <p:nvPr>
            <p:ph type="dt" sz="half" idx="10"/>
          </p:nvPr>
        </p:nvSpPr>
        <p:spPr>
          <a:xfrm rot="5400000">
            <a:off x="10425981" y="4687095"/>
            <a:ext cx="2706690" cy="365125"/>
          </a:xfrm>
        </p:spPr>
        <p:txBody>
          <a:bodyPr/>
          <a:lstStyle/>
          <a:p>
            <a:pPr>
              <a:spcAft>
                <a:spcPts val="600"/>
              </a:spcAft>
            </a:pPr>
            <a:fld id="{0F5D6070-E791-40CD-97E1-168EC5F5E88D}" type="datetime1">
              <a:rPr lang="en-US" smtClean="0"/>
              <a:pPr>
                <a:spcAft>
                  <a:spcPts val="600"/>
                </a:spcAft>
              </a:pPr>
              <a:t>10/12/2023</a:t>
            </a:fld>
            <a:endParaRPr lang="en-US"/>
          </a:p>
        </p:txBody>
      </p:sp>
      <p:sp>
        <p:nvSpPr>
          <p:cNvPr id="13" name="Slide Number Placeholder 11">
            <a:extLst>
              <a:ext uri="{FF2B5EF4-FFF2-40B4-BE49-F238E27FC236}">
                <a16:creationId xmlns:a16="http://schemas.microsoft.com/office/drawing/2014/main" id="{6280A22E-C20E-40FF-BA71-2B233651B9A1}"/>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19</a:t>
            </a:fld>
            <a:endParaRPr lang="en-US"/>
          </a:p>
        </p:txBody>
      </p:sp>
    </p:spTree>
    <p:extLst>
      <p:ext uri="{BB962C8B-B14F-4D97-AF65-F5344CB8AC3E}">
        <p14:creationId xmlns:p14="http://schemas.microsoft.com/office/powerpoint/2010/main" val="148609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F2A08-78C4-2411-79E4-B2DF50C1FBBB}"/>
              </a:ext>
            </a:extLst>
          </p:cNvPr>
          <p:cNvSpPr>
            <a:spLocks noGrp="1"/>
          </p:cNvSpPr>
          <p:nvPr>
            <p:ph type="title"/>
          </p:nvPr>
        </p:nvSpPr>
        <p:spPr>
          <a:xfrm>
            <a:off x="6163464" y="755650"/>
            <a:ext cx="5266535" cy="1345115"/>
          </a:xfrm>
        </p:spPr>
        <p:txBody>
          <a:bodyPr>
            <a:normAutofit/>
          </a:bodyPr>
          <a:lstStyle/>
          <a:p>
            <a:r>
              <a:rPr lang="nb-NO" sz="2600"/>
              <a:t>AS </a:t>
            </a:r>
            <a:r>
              <a:rPr lang="nb-NO" sz="2600" err="1"/>
              <a:t>if</a:t>
            </a:r>
            <a:r>
              <a:rPr lang="nb-NO" sz="2600"/>
              <a:t> </a:t>
            </a:r>
            <a:r>
              <a:rPr lang="nb-NO" sz="2600" err="1"/>
              <a:t>there</a:t>
            </a:r>
            <a:r>
              <a:rPr lang="nb-NO" sz="2600"/>
              <a:t> </a:t>
            </a:r>
            <a:r>
              <a:rPr lang="nb-NO" sz="2600" err="1"/>
              <a:t>were</a:t>
            </a:r>
            <a:r>
              <a:rPr lang="nb-NO" sz="2600"/>
              <a:t> not </a:t>
            </a:r>
            <a:r>
              <a:rPr lang="nb-NO" sz="2600" err="1"/>
              <a:t>enough</a:t>
            </a:r>
            <a:r>
              <a:rPr lang="nb-NO" sz="2600"/>
              <a:t> </a:t>
            </a:r>
            <a:r>
              <a:rPr lang="nb-NO" sz="2600" err="1"/>
              <a:t>conflicts</a:t>
            </a:r>
            <a:r>
              <a:rPr lang="nb-NO" sz="2600"/>
              <a:t> integral to </a:t>
            </a:r>
            <a:r>
              <a:rPr lang="nb-NO" sz="2600" err="1"/>
              <a:t>climate</a:t>
            </a:r>
            <a:r>
              <a:rPr lang="nb-NO" sz="2600"/>
              <a:t> </a:t>
            </a:r>
            <a:r>
              <a:rPr lang="nb-NO" sz="2600" err="1"/>
              <a:t>change</a:t>
            </a:r>
            <a:r>
              <a:rPr lang="nb-NO" sz="2600"/>
              <a:t> </a:t>
            </a:r>
            <a:r>
              <a:rPr lang="nb-NO" sz="2600" err="1"/>
              <a:t>already</a:t>
            </a:r>
            <a:r>
              <a:rPr lang="nb-NO" sz="2600"/>
              <a:t>…</a:t>
            </a:r>
          </a:p>
        </p:txBody>
      </p:sp>
      <p:pic>
        <p:nvPicPr>
          <p:cNvPr id="5" name="Picture 4" descr="Close up of beakers with solutions on a shelf in a lab">
            <a:extLst>
              <a:ext uri="{FF2B5EF4-FFF2-40B4-BE49-F238E27FC236}">
                <a16:creationId xmlns:a16="http://schemas.microsoft.com/office/drawing/2014/main" id="{A01717E6-3E85-EB0C-F63E-E6182A9E6B69}"/>
              </a:ext>
            </a:extLst>
          </p:cNvPr>
          <p:cNvPicPr>
            <a:picLocks noChangeAspect="1"/>
          </p:cNvPicPr>
          <p:nvPr/>
        </p:nvPicPr>
        <p:blipFill rotWithShape="1">
          <a:blip r:embed="rId2"/>
          <a:srcRect r="47396" b="-1"/>
          <a:stretch/>
        </p:blipFill>
        <p:spPr>
          <a:xfrm>
            <a:off x="20" y="10"/>
            <a:ext cx="5404493" cy="6857990"/>
          </a:xfrm>
          <a:prstGeom prst="rect">
            <a:avLst/>
          </a:prstGeom>
        </p:spPr>
      </p:pic>
      <p:sp>
        <p:nvSpPr>
          <p:cNvPr id="3" name="Content Placeholder 2">
            <a:extLst>
              <a:ext uri="{FF2B5EF4-FFF2-40B4-BE49-F238E27FC236}">
                <a16:creationId xmlns:a16="http://schemas.microsoft.com/office/drawing/2014/main" id="{92C1AC6B-62CE-5668-21E1-614FE422CBA3}"/>
              </a:ext>
            </a:extLst>
          </p:cNvPr>
          <p:cNvSpPr>
            <a:spLocks noGrp="1"/>
          </p:cNvSpPr>
          <p:nvPr>
            <p:ph idx="1"/>
          </p:nvPr>
        </p:nvSpPr>
        <p:spPr>
          <a:xfrm>
            <a:off x="6163464" y="2207969"/>
            <a:ext cx="5266535" cy="3884983"/>
          </a:xfrm>
        </p:spPr>
        <p:txBody>
          <a:bodyPr>
            <a:normAutofit/>
          </a:bodyPr>
          <a:lstStyle/>
          <a:p>
            <a:pPr>
              <a:lnSpc>
                <a:spcPct val="95000"/>
              </a:lnSpc>
            </a:pPr>
            <a:r>
              <a:rPr lang="nb-NO" sz="2200" dirty="0"/>
              <a:t>If </a:t>
            </a:r>
            <a:r>
              <a:rPr lang="nb-NO" sz="2200" dirty="0" err="1"/>
              <a:t>only</a:t>
            </a:r>
            <a:r>
              <a:rPr lang="nb-NO" sz="2200" dirty="0"/>
              <a:t> </a:t>
            </a:r>
            <a:r>
              <a:rPr lang="nb-NO" sz="2200" dirty="0" err="1"/>
              <a:t>the</a:t>
            </a:r>
            <a:r>
              <a:rPr lang="nb-NO" sz="2200" dirty="0"/>
              <a:t> media </a:t>
            </a:r>
            <a:r>
              <a:rPr lang="nb-NO" sz="2200" dirty="0" err="1"/>
              <a:t>could</a:t>
            </a:r>
            <a:r>
              <a:rPr lang="nb-NO" sz="2200" dirty="0"/>
              <a:t> treat it as a </a:t>
            </a:r>
            <a:r>
              <a:rPr lang="nb-NO" sz="2200" dirty="0" err="1"/>
              <a:t>crisis</a:t>
            </a:r>
            <a:endParaRPr lang="nb-NO" sz="2200" dirty="0"/>
          </a:p>
          <a:p>
            <a:pPr>
              <a:lnSpc>
                <a:spcPct val="95000"/>
              </a:lnSpc>
            </a:pPr>
            <a:r>
              <a:rPr lang="nb-NO" sz="2200" dirty="0"/>
              <a:t>From «</a:t>
            </a:r>
            <a:r>
              <a:rPr lang="nb-NO" sz="2200" dirty="0" err="1"/>
              <a:t>balance</a:t>
            </a:r>
            <a:r>
              <a:rPr lang="nb-NO" sz="2200" dirty="0"/>
              <a:t> as bias» vis-a-vis </a:t>
            </a:r>
            <a:r>
              <a:rPr lang="nb-NO" sz="2200" dirty="0" err="1"/>
              <a:t>denialism</a:t>
            </a:r>
            <a:r>
              <a:rPr lang="nb-NO" sz="2200" dirty="0"/>
              <a:t> of </a:t>
            </a:r>
            <a:r>
              <a:rPr lang="nb-NO" sz="2200" dirty="0" err="1"/>
              <a:t>the</a:t>
            </a:r>
            <a:r>
              <a:rPr lang="nb-NO" sz="2200" dirty="0"/>
              <a:t> science to </a:t>
            </a:r>
            <a:r>
              <a:rPr lang="nb-NO" sz="2200" dirty="0" err="1"/>
              <a:t>response</a:t>
            </a:r>
            <a:r>
              <a:rPr lang="nb-NO" sz="2200" dirty="0"/>
              <a:t> </a:t>
            </a:r>
            <a:r>
              <a:rPr lang="nb-NO" sz="2200" dirty="0" err="1"/>
              <a:t>denialism</a:t>
            </a:r>
            <a:r>
              <a:rPr lang="nb-NO" sz="2200" dirty="0"/>
              <a:t> (</a:t>
            </a:r>
            <a:r>
              <a:rPr lang="en-US" sz="2200" dirty="0">
                <a:hlinkClick r:id="rId3"/>
              </a:rPr>
              <a:t>Climate sceptics’ denying of the science is declining. Opposing the policies is the new tactic - Energy Post</a:t>
            </a:r>
            <a:r>
              <a:rPr lang="en-US" sz="2200" dirty="0"/>
              <a:t>)</a:t>
            </a:r>
          </a:p>
          <a:p>
            <a:pPr>
              <a:lnSpc>
                <a:spcPct val="95000"/>
              </a:lnSpc>
            </a:pPr>
            <a:r>
              <a:rPr lang="en-US" sz="2200" dirty="0"/>
              <a:t>And from the Norwegian Jury…A </a:t>
            </a:r>
            <a:r>
              <a:rPr lang="en-US" sz="2200" dirty="0">
                <a:hlinkClick r:id="rId4"/>
              </a:rPr>
              <a:t>rescue package for Oil </a:t>
            </a:r>
            <a:r>
              <a:rPr lang="en-US" sz="2200" dirty="0"/>
              <a:t>and </a:t>
            </a:r>
            <a:r>
              <a:rPr lang="en-US" sz="2200" dirty="0">
                <a:hlinkClick r:id="rId5"/>
              </a:rPr>
              <a:t>more lawsuits</a:t>
            </a:r>
            <a:r>
              <a:rPr lang="en-US" sz="2200" dirty="0"/>
              <a:t>…</a:t>
            </a:r>
            <a:endParaRPr lang="nb-NO" sz="2200" dirty="0"/>
          </a:p>
        </p:txBody>
      </p:sp>
    </p:spTree>
    <p:extLst>
      <p:ext uri="{BB962C8B-B14F-4D97-AF65-F5344CB8AC3E}">
        <p14:creationId xmlns:p14="http://schemas.microsoft.com/office/powerpoint/2010/main" val="4092642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 name="Rectangle 22">
            <a:extLst>
              <a:ext uri="{FF2B5EF4-FFF2-40B4-BE49-F238E27FC236}">
                <a16:creationId xmlns:a16="http://schemas.microsoft.com/office/drawing/2014/main" id="{2C84039B-8CF9-47CD-8F02-B1DBD5E75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een screen with white text&#10;&#10;Description automatically generated">
            <a:extLst>
              <a:ext uri="{FF2B5EF4-FFF2-40B4-BE49-F238E27FC236}">
                <a16:creationId xmlns:a16="http://schemas.microsoft.com/office/drawing/2014/main" id="{034263A2-9958-B975-DC22-8BAD0065CC8E}"/>
              </a:ext>
            </a:extLst>
          </p:cNvPr>
          <p:cNvPicPr>
            <a:picLocks noGrp="1" noChangeAspect="1"/>
          </p:cNvPicPr>
          <p:nvPr>
            <p:ph idx="1"/>
          </p:nvPr>
        </p:nvPicPr>
        <p:blipFill rotWithShape="1">
          <a:blip r:embed="rId2"/>
          <a:srcRect l="4000"/>
          <a:stretch/>
        </p:blipFill>
        <p:spPr>
          <a:xfrm>
            <a:off x="20" y="10"/>
            <a:ext cx="12191977" cy="6857990"/>
          </a:xfrm>
          <a:prstGeom prst="rect">
            <a:avLst/>
          </a:prstGeom>
        </p:spPr>
      </p:pic>
      <p:sp>
        <p:nvSpPr>
          <p:cNvPr id="31" name="Rectangle 24">
            <a:extLst>
              <a:ext uri="{FF2B5EF4-FFF2-40B4-BE49-F238E27FC236}">
                <a16:creationId xmlns:a16="http://schemas.microsoft.com/office/drawing/2014/main" id="{48D8C7A8-9E05-4465-8B1B-577C9F1DB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03C278-9406-E1E4-D222-4FE4E3E9A2E1}"/>
              </a:ext>
            </a:extLst>
          </p:cNvPr>
          <p:cNvSpPr>
            <a:spLocks noGrp="1"/>
          </p:cNvSpPr>
          <p:nvPr>
            <p:ph type="title"/>
          </p:nvPr>
        </p:nvSpPr>
        <p:spPr>
          <a:xfrm>
            <a:off x="762000" y="747059"/>
            <a:ext cx="5989320" cy="2762904"/>
          </a:xfrm>
        </p:spPr>
        <p:txBody>
          <a:bodyPr vert="horz" lIns="91440" tIns="45720" rIns="91440" bIns="45720" rtlCol="0" anchor="b">
            <a:normAutofit/>
          </a:bodyPr>
          <a:lstStyle/>
          <a:p>
            <a:r>
              <a:rPr lang="en-US" dirty="0">
                <a:solidFill>
                  <a:srgbClr val="FFFF00"/>
                </a:solidFill>
              </a:rPr>
              <a:t>Perhaps we should not: a short chronicle of a news story in 2024 foretold…</a:t>
            </a:r>
          </a:p>
        </p:txBody>
      </p:sp>
    </p:spTree>
    <p:extLst>
      <p:ext uri="{BB962C8B-B14F-4D97-AF65-F5344CB8AC3E}">
        <p14:creationId xmlns:p14="http://schemas.microsoft.com/office/powerpoint/2010/main" val="637725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B1B4CB-7B76-4ED8-12A5-7601D9EFC069}"/>
              </a:ext>
            </a:extLst>
          </p:cNvPr>
          <p:cNvSpPr>
            <a:spLocks noGrp="1"/>
          </p:cNvSpPr>
          <p:nvPr>
            <p:ph type="title"/>
          </p:nvPr>
        </p:nvSpPr>
        <p:spPr>
          <a:xfrm>
            <a:off x="762000" y="779915"/>
            <a:ext cx="3908996" cy="5337050"/>
          </a:xfrm>
        </p:spPr>
        <p:txBody>
          <a:bodyPr anchor="ctr">
            <a:normAutofit/>
          </a:bodyPr>
          <a:lstStyle/>
          <a:p>
            <a:r>
              <a:rPr lang="nb-NO" dirty="0" err="1"/>
              <a:t>Conclusion</a:t>
            </a:r>
            <a:r>
              <a:rPr lang="nb-NO" dirty="0"/>
              <a:t>, (as </a:t>
            </a:r>
            <a:r>
              <a:rPr lang="nb-NO" dirty="0" err="1"/>
              <a:t>always</a:t>
            </a:r>
            <a:r>
              <a:rPr lang="nb-NO" dirty="0"/>
              <a:t>) more research is </a:t>
            </a:r>
            <a:r>
              <a:rPr lang="nb-NO" dirty="0" err="1"/>
              <a:t>needed</a:t>
            </a:r>
            <a:endParaRPr lang="nb-NO" dirty="0"/>
          </a:p>
        </p:txBody>
      </p:sp>
      <p:graphicFrame>
        <p:nvGraphicFramePr>
          <p:cNvPr id="5" name="Content Placeholder 2">
            <a:extLst>
              <a:ext uri="{FF2B5EF4-FFF2-40B4-BE49-F238E27FC236}">
                <a16:creationId xmlns:a16="http://schemas.microsoft.com/office/drawing/2014/main" id="{6CD8B2F7-ED65-3DFD-D5B3-E78C3C51FE45}"/>
              </a:ext>
            </a:extLst>
          </p:cNvPr>
          <p:cNvGraphicFramePr>
            <a:graphicFrameLocks noGrp="1"/>
          </p:cNvGraphicFramePr>
          <p:nvPr>
            <p:ph idx="1"/>
            <p:extLst>
              <p:ext uri="{D42A27DB-BD31-4B8C-83A1-F6EECF244321}">
                <p14:modId xmlns:p14="http://schemas.microsoft.com/office/powerpoint/2010/main" val="1216829418"/>
              </p:ext>
            </p:extLst>
          </p:nvPr>
        </p:nvGraphicFramePr>
        <p:xfrm>
          <a:off x="5416298" y="758951"/>
          <a:ext cx="5980170" cy="5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97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7C2C-39B0-0BB4-1246-FD9FECCC2828}"/>
              </a:ext>
            </a:extLst>
          </p:cNvPr>
          <p:cNvSpPr>
            <a:spLocks noGrp="1"/>
          </p:cNvSpPr>
          <p:nvPr>
            <p:ph type="title"/>
          </p:nvPr>
        </p:nvSpPr>
        <p:spPr/>
        <p:txBody>
          <a:bodyPr/>
          <a:lstStyle/>
          <a:p>
            <a:r>
              <a:rPr lang="nb-NO" dirty="0" err="1"/>
              <a:t>Yet</a:t>
            </a:r>
            <a:r>
              <a:rPr lang="nb-NO" dirty="0"/>
              <a:t> parts of Nordic </a:t>
            </a:r>
            <a:r>
              <a:rPr lang="nb-NO" dirty="0" err="1"/>
              <a:t>climate</a:t>
            </a:r>
            <a:r>
              <a:rPr lang="nb-NO" dirty="0"/>
              <a:t> </a:t>
            </a:r>
            <a:r>
              <a:rPr lang="nb-NO" dirty="0" err="1"/>
              <a:t>journalism</a:t>
            </a:r>
            <a:r>
              <a:rPr lang="nb-NO" dirty="0"/>
              <a:t> do </a:t>
            </a:r>
            <a:r>
              <a:rPr lang="nb-NO" dirty="0" err="1"/>
              <a:t>seem</a:t>
            </a:r>
            <a:r>
              <a:rPr lang="nb-NO" dirty="0"/>
              <a:t> to </a:t>
            </a:r>
            <a:r>
              <a:rPr lang="nb-NO" dirty="0" err="1"/>
              <a:t>step</a:t>
            </a:r>
            <a:r>
              <a:rPr lang="nb-NO" dirty="0"/>
              <a:t> it up…</a:t>
            </a:r>
          </a:p>
        </p:txBody>
      </p:sp>
      <p:sp>
        <p:nvSpPr>
          <p:cNvPr id="3" name="Content Placeholder 2">
            <a:extLst>
              <a:ext uri="{FF2B5EF4-FFF2-40B4-BE49-F238E27FC236}">
                <a16:creationId xmlns:a16="http://schemas.microsoft.com/office/drawing/2014/main" id="{66E40694-856A-FDF0-F690-20E2CA38FB6C}"/>
              </a:ext>
            </a:extLst>
          </p:cNvPr>
          <p:cNvSpPr>
            <a:spLocks noGrp="1"/>
          </p:cNvSpPr>
          <p:nvPr>
            <p:ph idx="1"/>
          </p:nvPr>
        </p:nvSpPr>
        <p:spPr/>
        <p:txBody>
          <a:bodyPr/>
          <a:lstStyle/>
          <a:p>
            <a:r>
              <a:rPr lang="nb-NO" dirty="0"/>
              <a:t>Public Broadcasting, </a:t>
            </a:r>
            <a:r>
              <a:rPr lang="nb-NO" dirty="0">
                <a:hlinkClick r:id="rId2"/>
              </a:rPr>
              <a:t>like YLE</a:t>
            </a:r>
            <a:endParaRPr lang="nb-NO" dirty="0"/>
          </a:p>
          <a:p>
            <a:r>
              <a:rPr lang="nb-NO" dirty="0" err="1"/>
              <a:t>Emergence</a:t>
            </a:r>
            <a:r>
              <a:rPr lang="nb-NO" dirty="0"/>
              <a:t> </a:t>
            </a:r>
            <a:r>
              <a:rPr lang="nb-NO" dirty="0">
                <a:hlinkClick r:id="rId3"/>
              </a:rPr>
              <a:t>of </a:t>
            </a:r>
            <a:r>
              <a:rPr lang="nb-NO" dirty="0" err="1">
                <a:hlinkClick r:id="rId3"/>
              </a:rPr>
              <a:t>new</a:t>
            </a:r>
            <a:r>
              <a:rPr lang="nb-NO" dirty="0">
                <a:hlinkClick r:id="rId3"/>
              </a:rPr>
              <a:t> </a:t>
            </a:r>
            <a:r>
              <a:rPr lang="nb-NO" dirty="0" err="1">
                <a:hlinkClick r:id="rId3"/>
              </a:rPr>
              <a:t>niche</a:t>
            </a:r>
            <a:r>
              <a:rPr lang="nb-NO" dirty="0">
                <a:hlinkClick r:id="rId3"/>
              </a:rPr>
              <a:t> media</a:t>
            </a:r>
            <a:endParaRPr lang="nb-NO" dirty="0"/>
          </a:p>
          <a:p>
            <a:r>
              <a:rPr lang="nb-NO" dirty="0"/>
              <a:t>National </a:t>
            </a:r>
            <a:r>
              <a:rPr lang="nb-NO" dirty="0" err="1"/>
              <a:t>newspapers</a:t>
            </a:r>
            <a:r>
              <a:rPr lang="nb-NO" dirty="0"/>
              <a:t>, like </a:t>
            </a:r>
            <a:r>
              <a:rPr lang="nb-NO" i="1" dirty="0"/>
              <a:t>Expressen</a:t>
            </a:r>
            <a:r>
              <a:rPr lang="nb-NO" dirty="0"/>
              <a:t>, </a:t>
            </a:r>
            <a:r>
              <a:rPr lang="nb-NO" dirty="0" err="1"/>
              <a:t>go</a:t>
            </a:r>
            <a:r>
              <a:rPr lang="nb-NO" dirty="0"/>
              <a:t> for it </a:t>
            </a:r>
            <a:r>
              <a:rPr lang="nb-NO" dirty="0">
                <a:hlinkClick r:id="rId4"/>
              </a:rPr>
              <a:t>(</a:t>
            </a:r>
            <a:r>
              <a:rPr lang="nb-NO" dirty="0" err="1">
                <a:hlinkClick r:id="rId4"/>
              </a:rPr>
              <a:t>but</a:t>
            </a:r>
            <a:r>
              <a:rPr lang="nb-NO" dirty="0">
                <a:hlinkClick r:id="rId4"/>
              </a:rPr>
              <a:t> </a:t>
            </a:r>
            <a:r>
              <a:rPr lang="nb-NO" dirty="0" err="1">
                <a:hlinkClick r:id="rId4"/>
              </a:rPr>
              <a:t>fail</a:t>
            </a:r>
            <a:r>
              <a:rPr lang="nb-NO" dirty="0">
                <a:hlinkClick r:id="rId4"/>
              </a:rPr>
              <a:t>?)</a:t>
            </a:r>
            <a:endParaRPr lang="nb-NO" dirty="0"/>
          </a:p>
          <a:p>
            <a:r>
              <a:rPr lang="nb-NO" dirty="0" err="1"/>
              <a:t>Examples</a:t>
            </a:r>
            <a:r>
              <a:rPr lang="nb-NO" dirty="0"/>
              <a:t> of «</a:t>
            </a:r>
            <a:r>
              <a:rPr lang="nb-NO" dirty="0">
                <a:hlinkClick r:id="rId5"/>
              </a:rPr>
              <a:t>transformative </a:t>
            </a:r>
            <a:r>
              <a:rPr lang="nb-NO" dirty="0" err="1">
                <a:hlinkClick r:id="rId5"/>
              </a:rPr>
              <a:t>climate</a:t>
            </a:r>
            <a:r>
              <a:rPr lang="nb-NO" dirty="0">
                <a:hlinkClick r:id="rId5"/>
              </a:rPr>
              <a:t> </a:t>
            </a:r>
            <a:r>
              <a:rPr lang="nb-NO" dirty="0" err="1">
                <a:hlinkClick r:id="rId5"/>
              </a:rPr>
              <a:t>journalisms</a:t>
            </a:r>
            <a:r>
              <a:rPr lang="nb-NO" dirty="0"/>
              <a:t>»</a:t>
            </a:r>
          </a:p>
          <a:p>
            <a:r>
              <a:rPr lang="nb-NO" dirty="0" err="1"/>
              <a:t>Perhaps</a:t>
            </a:r>
            <a:r>
              <a:rPr lang="nb-NO" dirty="0"/>
              <a:t> </a:t>
            </a:r>
            <a:r>
              <a:rPr lang="nb-NO" dirty="0" err="1"/>
              <a:t>even</a:t>
            </a:r>
            <a:r>
              <a:rPr lang="nb-NO" dirty="0"/>
              <a:t> a </a:t>
            </a:r>
            <a:r>
              <a:rPr lang="nb-NO" dirty="0" err="1"/>
              <a:t>numerical</a:t>
            </a:r>
            <a:r>
              <a:rPr lang="nb-NO" dirty="0"/>
              <a:t> </a:t>
            </a:r>
            <a:r>
              <a:rPr lang="nb-NO" dirty="0" err="1"/>
              <a:t>increase</a:t>
            </a:r>
            <a:r>
              <a:rPr lang="nb-NO" dirty="0"/>
              <a:t> in Nordic </a:t>
            </a:r>
            <a:r>
              <a:rPr lang="nb-NO" dirty="0" err="1"/>
              <a:t>newspapers</a:t>
            </a:r>
            <a:r>
              <a:rPr lang="nb-NO" dirty="0"/>
              <a:t>…</a:t>
            </a:r>
          </a:p>
          <a:p>
            <a:endParaRPr lang="nb-NO" dirty="0"/>
          </a:p>
        </p:txBody>
      </p:sp>
    </p:spTree>
    <p:extLst>
      <p:ext uri="{BB962C8B-B14F-4D97-AF65-F5344CB8AC3E}">
        <p14:creationId xmlns:p14="http://schemas.microsoft.com/office/powerpoint/2010/main" val="321739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A56D49-EDB4-5274-838D-59411E990669}"/>
              </a:ext>
            </a:extLst>
          </p:cNvPr>
          <p:cNvPicPr>
            <a:picLocks noChangeAspect="1"/>
          </p:cNvPicPr>
          <p:nvPr/>
        </p:nvPicPr>
        <p:blipFill>
          <a:blip r:embed="rId2"/>
          <a:stretch>
            <a:fillRect/>
          </a:stretch>
        </p:blipFill>
        <p:spPr>
          <a:xfrm>
            <a:off x="404018" y="432969"/>
            <a:ext cx="11383964" cy="5992061"/>
          </a:xfrm>
          <a:prstGeom prst="rect">
            <a:avLst/>
          </a:prstGeom>
        </p:spPr>
      </p:pic>
    </p:spTree>
    <p:extLst>
      <p:ext uri="{BB962C8B-B14F-4D97-AF65-F5344CB8AC3E}">
        <p14:creationId xmlns:p14="http://schemas.microsoft.com/office/powerpoint/2010/main" val="428802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11E09C-A4AE-C4BF-867D-90767C107E51}"/>
              </a:ext>
            </a:extLst>
          </p:cNvPr>
          <p:cNvPicPr>
            <a:picLocks noChangeAspect="1"/>
          </p:cNvPicPr>
          <p:nvPr/>
        </p:nvPicPr>
        <p:blipFill>
          <a:blip r:embed="rId2"/>
          <a:stretch>
            <a:fillRect/>
          </a:stretch>
        </p:blipFill>
        <p:spPr>
          <a:xfrm>
            <a:off x="1228045" y="599680"/>
            <a:ext cx="9735909" cy="5658640"/>
          </a:xfrm>
          <a:prstGeom prst="rect">
            <a:avLst/>
          </a:prstGeom>
        </p:spPr>
      </p:pic>
    </p:spTree>
    <p:extLst>
      <p:ext uri="{BB962C8B-B14F-4D97-AF65-F5344CB8AC3E}">
        <p14:creationId xmlns:p14="http://schemas.microsoft.com/office/powerpoint/2010/main" val="286240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EC724-B9EF-A49B-FC74-35C2317DF04F}"/>
              </a:ext>
            </a:extLst>
          </p:cNvPr>
          <p:cNvPicPr>
            <a:picLocks noChangeAspect="1"/>
          </p:cNvPicPr>
          <p:nvPr/>
        </p:nvPicPr>
        <p:blipFill>
          <a:blip r:embed="rId2"/>
          <a:stretch>
            <a:fillRect/>
          </a:stretch>
        </p:blipFill>
        <p:spPr>
          <a:xfrm>
            <a:off x="365913" y="737812"/>
            <a:ext cx="11460174" cy="5382376"/>
          </a:xfrm>
          <a:prstGeom prst="rect">
            <a:avLst/>
          </a:prstGeom>
        </p:spPr>
      </p:pic>
    </p:spTree>
    <p:extLst>
      <p:ext uri="{BB962C8B-B14F-4D97-AF65-F5344CB8AC3E}">
        <p14:creationId xmlns:p14="http://schemas.microsoft.com/office/powerpoint/2010/main" val="86195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20654-6EDE-7039-FCEC-90425B117F13}"/>
              </a:ext>
            </a:extLst>
          </p:cNvPr>
          <p:cNvPicPr>
            <a:picLocks noChangeAspect="1"/>
          </p:cNvPicPr>
          <p:nvPr/>
        </p:nvPicPr>
        <p:blipFill>
          <a:blip r:embed="rId2"/>
          <a:stretch>
            <a:fillRect/>
          </a:stretch>
        </p:blipFill>
        <p:spPr>
          <a:xfrm>
            <a:off x="270649" y="4284"/>
            <a:ext cx="11650701" cy="6849431"/>
          </a:xfrm>
          <a:prstGeom prst="rect">
            <a:avLst/>
          </a:prstGeom>
        </p:spPr>
      </p:pic>
    </p:spTree>
    <p:extLst>
      <p:ext uri="{BB962C8B-B14F-4D97-AF65-F5344CB8AC3E}">
        <p14:creationId xmlns:p14="http://schemas.microsoft.com/office/powerpoint/2010/main" val="428064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94FCA-1389-5081-AF4A-12B5620421DF}"/>
              </a:ext>
            </a:extLst>
          </p:cNvPr>
          <p:cNvSpPr>
            <a:spLocks noGrp="1"/>
          </p:cNvSpPr>
          <p:nvPr>
            <p:ph type="title"/>
          </p:nvPr>
        </p:nvSpPr>
        <p:spPr>
          <a:xfrm>
            <a:off x="762000" y="758951"/>
            <a:ext cx="3880511" cy="1577849"/>
          </a:xfrm>
        </p:spPr>
        <p:txBody>
          <a:bodyPr>
            <a:normAutofit/>
          </a:bodyPr>
          <a:lstStyle/>
          <a:p>
            <a:r>
              <a:rPr lang="nb-NO" sz="2300" dirty="0"/>
              <a:t>The </a:t>
            </a:r>
            <a:r>
              <a:rPr lang="nb-NO" sz="2300" dirty="0" err="1"/>
              <a:t>emergence</a:t>
            </a:r>
            <a:r>
              <a:rPr lang="nb-NO" sz="2300" dirty="0"/>
              <a:t> of </a:t>
            </a:r>
            <a:r>
              <a:rPr lang="nb-NO" sz="2300" dirty="0" err="1"/>
              <a:t>the</a:t>
            </a:r>
            <a:r>
              <a:rPr lang="nb-NO" sz="2300" dirty="0"/>
              <a:t> Norwegian «green </a:t>
            </a:r>
            <a:r>
              <a:rPr lang="nb-NO" sz="2300" dirty="0" err="1"/>
              <a:t>shift</a:t>
            </a:r>
            <a:r>
              <a:rPr lang="nb-NO" sz="2300" dirty="0"/>
              <a:t>» - </a:t>
            </a:r>
            <a:r>
              <a:rPr lang="nb-NO" sz="2300" dirty="0" err="1"/>
              <a:t>climate</a:t>
            </a:r>
            <a:r>
              <a:rPr lang="nb-NO" sz="2300" dirty="0"/>
              <a:t> as backyard</a:t>
            </a:r>
          </a:p>
        </p:txBody>
      </p:sp>
      <p:sp>
        <p:nvSpPr>
          <p:cNvPr id="3" name="Content Placeholder 2">
            <a:extLst>
              <a:ext uri="{FF2B5EF4-FFF2-40B4-BE49-F238E27FC236}">
                <a16:creationId xmlns:a16="http://schemas.microsoft.com/office/drawing/2014/main" id="{E52603EF-5DF8-6C43-BD43-7749ABCBEDD2}"/>
              </a:ext>
            </a:extLst>
          </p:cNvPr>
          <p:cNvSpPr>
            <a:spLocks noGrp="1"/>
          </p:cNvSpPr>
          <p:nvPr>
            <p:ph idx="1"/>
          </p:nvPr>
        </p:nvSpPr>
        <p:spPr>
          <a:xfrm>
            <a:off x="762000" y="2611718"/>
            <a:ext cx="3880511" cy="3514164"/>
          </a:xfrm>
        </p:spPr>
        <p:txBody>
          <a:bodyPr>
            <a:normAutofit/>
          </a:bodyPr>
          <a:lstStyle/>
          <a:p>
            <a:pPr>
              <a:lnSpc>
                <a:spcPct val="95000"/>
              </a:lnSpc>
            </a:pPr>
            <a:r>
              <a:rPr lang="en-US" sz="1800" b="0" i="0">
                <a:effectLst/>
                <a:latin typeface="Open Sans" panose="020B0606030504020204" pitchFamily="34" charset="0"/>
              </a:rPr>
              <a:t>In 2015, “the green shift” was declared the “new word of the year” by the Language Council of Norway. A search in the retriever database of 364 Norwegian newspapers shows that in 2021, for the very first time, the number of entries under the search string green* shift* (11291) surpasses climate change*(8481). </a:t>
            </a:r>
            <a:endParaRPr lang="nb-NO" sz="1800"/>
          </a:p>
        </p:txBody>
      </p:sp>
      <p:pic>
        <p:nvPicPr>
          <p:cNvPr id="15" name="Picture 4" descr="Blanket on the earth">
            <a:extLst>
              <a:ext uri="{FF2B5EF4-FFF2-40B4-BE49-F238E27FC236}">
                <a16:creationId xmlns:a16="http://schemas.microsoft.com/office/drawing/2014/main" id="{A69E3287-694F-DEF4-682A-50FC47E928C3}"/>
              </a:ext>
            </a:extLst>
          </p:cNvPr>
          <p:cNvPicPr>
            <a:picLocks noChangeAspect="1"/>
          </p:cNvPicPr>
          <p:nvPr/>
        </p:nvPicPr>
        <p:blipFill rotWithShape="1">
          <a:blip r:embed="rId2"/>
          <a:srcRect l="23256" r="10650" b="-1"/>
          <a:stretch/>
        </p:blipFill>
        <p:spPr>
          <a:xfrm>
            <a:off x="5401463" y="10"/>
            <a:ext cx="6790537" cy="6857990"/>
          </a:xfrm>
          <a:prstGeom prst="rect">
            <a:avLst/>
          </a:prstGeom>
        </p:spPr>
      </p:pic>
    </p:spTree>
    <p:extLst>
      <p:ext uri="{BB962C8B-B14F-4D97-AF65-F5344CB8AC3E}">
        <p14:creationId xmlns:p14="http://schemas.microsoft.com/office/powerpoint/2010/main" val="385890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C4928-9533-5807-3C88-406BDCD81B37}"/>
              </a:ext>
            </a:extLst>
          </p:cNvPr>
          <p:cNvSpPr>
            <a:spLocks noGrp="1"/>
          </p:cNvSpPr>
          <p:nvPr>
            <p:ph type="title"/>
          </p:nvPr>
        </p:nvSpPr>
        <p:spPr>
          <a:xfrm>
            <a:off x="1517903" y="1517903"/>
            <a:ext cx="3828185" cy="4578096"/>
          </a:xfrm>
        </p:spPr>
        <p:txBody>
          <a:bodyPr>
            <a:normAutofit/>
          </a:bodyPr>
          <a:lstStyle/>
          <a:p>
            <a:r>
              <a:rPr lang="nb-NO" dirty="0"/>
              <a:t>The </a:t>
            </a:r>
            <a:r>
              <a:rPr lang="nb-NO" dirty="0" err="1"/>
              <a:t>agency</a:t>
            </a:r>
            <a:r>
              <a:rPr lang="nb-NO" dirty="0"/>
              <a:t> of </a:t>
            </a:r>
            <a:r>
              <a:rPr lang="nb-NO" dirty="0" err="1"/>
              <a:t>the</a:t>
            </a:r>
            <a:r>
              <a:rPr lang="nb-NO" dirty="0"/>
              <a:t> green </a:t>
            </a:r>
            <a:r>
              <a:rPr lang="nb-NO" dirty="0" err="1"/>
              <a:t>shift</a:t>
            </a:r>
            <a:r>
              <a:rPr lang="nb-NO" dirty="0"/>
              <a:t> – business </a:t>
            </a:r>
            <a:r>
              <a:rPr lang="nb-NO" dirty="0" err="1"/>
              <a:t>interests</a:t>
            </a:r>
            <a:r>
              <a:rPr lang="nb-NO" dirty="0"/>
              <a:t> or </a:t>
            </a:r>
            <a:r>
              <a:rPr lang="nb-NO" dirty="0" err="1"/>
              <a:t>market</a:t>
            </a:r>
            <a:r>
              <a:rPr lang="nb-NO" dirty="0"/>
              <a:t> </a:t>
            </a:r>
            <a:r>
              <a:rPr lang="nb-NO" dirty="0" err="1"/>
              <a:t>logics</a:t>
            </a:r>
            <a:endParaRPr lang="nb-NO" dirty="0"/>
          </a:p>
        </p:txBody>
      </p:sp>
      <p:sp>
        <p:nvSpPr>
          <p:cNvPr id="3" name="Content Placeholder 2">
            <a:extLst>
              <a:ext uri="{FF2B5EF4-FFF2-40B4-BE49-F238E27FC236}">
                <a16:creationId xmlns:a16="http://schemas.microsoft.com/office/drawing/2014/main" id="{736C8CD9-3B2B-3D1F-B451-B82BFC5431B6}"/>
              </a:ext>
            </a:extLst>
          </p:cNvPr>
          <p:cNvSpPr>
            <a:spLocks noGrp="1"/>
          </p:cNvSpPr>
          <p:nvPr>
            <p:ph idx="1"/>
          </p:nvPr>
        </p:nvSpPr>
        <p:spPr>
          <a:xfrm>
            <a:off x="5818633" y="1517904"/>
            <a:ext cx="4843270" cy="4578096"/>
          </a:xfrm>
        </p:spPr>
        <p:txBody>
          <a:bodyPr>
            <a:normAutofit/>
          </a:bodyPr>
          <a:lstStyle/>
          <a:p>
            <a:pPr>
              <a:lnSpc>
                <a:spcPct val="95000"/>
              </a:lnSpc>
            </a:pPr>
            <a:endParaRPr lang="nb-NO" sz="2000">
              <a:hlinkClick r:id="rId2"/>
            </a:endParaRPr>
          </a:p>
          <a:p>
            <a:pPr>
              <a:lnSpc>
                <a:spcPct val="95000"/>
              </a:lnSpc>
            </a:pPr>
            <a:r>
              <a:rPr lang="en-US" sz="2000" b="0" i="0">
                <a:effectLst/>
                <a:latin typeface="Open Sans" panose="020B0606030504020204" pitchFamily="34" charset="0"/>
              </a:rPr>
              <a:t>The notion of “climate risk”, pushed consistently in the climate journalism of </a:t>
            </a:r>
            <a:r>
              <a:rPr lang="en-US" sz="2000" b="0" i="0" err="1">
                <a:effectLst/>
                <a:latin typeface="Open Sans" panose="020B0606030504020204" pitchFamily="34" charset="0"/>
              </a:rPr>
              <a:t>Energi</a:t>
            </a:r>
            <a:r>
              <a:rPr lang="en-US" sz="2000" b="0" i="0">
                <a:effectLst/>
                <a:latin typeface="Open Sans" panose="020B0606030504020204" pitchFamily="34" charset="0"/>
              </a:rPr>
              <a:t> og </a:t>
            </a:r>
            <a:r>
              <a:rPr lang="en-US" sz="2000" b="0" i="0" err="1">
                <a:effectLst/>
                <a:latin typeface="Open Sans" panose="020B0606030504020204" pitchFamily="34" charset="0"/>
              </a:rPr>
              <a:t>klima</a:t>
            </a:r>
            <a:r>
              <a:rPr lang="en-US" sz="2000" b="0" i="0">
                <a:effectLst/>
                <a:latin typeface="Open Sans" panose="020B0606030504020204" pitchFamily="34" charset="0"/>
              </a:rPr>
              <a:t>, is an attempt to fuse what we have called “market demand time” with “climate emergency time</a:t>
            </a:r>
            <a:r>
              <a:rPr lang="en-US" sz="2000">
                <a:latin typeface="Open Sans" panose="020B0606030504020204" pitchFamily="34" charset="0"/>
              </a:rPr>
              <a:t> </a:t>
            </a:r>
            <a:r>
              <a:rPr lang="en-US" sz="2000" b="0" i="0">
                <a:effectLst/>
                <a:latin typeface="Open Sans" panose="020B0606030504020204" pitchFamily="34" charset="0"/>
              </a:rPr>
              <a:t>This fusion of a dual rationale to act—prompted both by economic opportunity and scientific necessity—has emanated, and arguably become the dominant perspective within mainstream Norwegian climate journalism.” (Ytterstad and Bødker, 2021)</a:t>
            </a:r>
          </a:p>
          <a:p>
            <a:pPr>
              <a:lnSpc>
                <a:spcPct val="95000"/>
              </a:lnSpc>
            </a:pPr>
            <a:endParaRPr lang="nb-NO" sz="2000">
              <a:hlinkClick r:id="rId2"/>
            </a:endParaRPr>
          </a:p>
        </p:txBody>
      </p:sp>
    </p:spTree>
    <p:extLst>
      <p:ext uri="{BB962C8B-B14F-4D97-AF65-F5344CB8AC3E}">
        <p14:creationId xmlns:p14="http://schemas.microsoft.com/office/powerpoint/2010/main" val="55190928"/>
      </p:ext>
    </p:extLst>
  </p:cSld>
  <p:clrMapOvr>
    <a:masterClrMapping/>
  </p:clrMapOvr>
</p:sld>
</file>

<file path=ppt/theme/theme1.xml><?xml version="1.0" encoding="utf-8"?>
<a:theme xmlns:a="http://schemas.openxmlformats.org/drawingml/2006/main" name="PrismaticVTI">
  <a:themeElements>
    <a:clrScheme name="AnalogousFromDarkSeed_2SEEDS">
      <a:dk1>
        <a:srgbClr val="000000"/>
      </a:dk1>
      <a:lt1>
        <a:srgbClr val="FFFFFF"/>
      </a:lt1>
      <a:dk2>
        <a:srgbClr val="3E3423"/>
      </a:dk2>
      <a:lt2>
        <a:srgbClr val="E2E7E8"/>
      </a:lt2>
      <a:accent1>
        <a:srgbClr val="B14D3B"/>
      </a:accent1>
      <a:accent2>
        <a:srgbClr val="C34D6C"/>
      </a:accent2>
      <a:accent3>
        <a:srgbClr val="C3904D"/>
      </a:accent3>
      <a:accent4>
        <a:srgbClr val="4EB13B"/>
      </a:accent4>
      <a:accent5>
        <a:srgbClr val="49B965"/>
      </a:accent5>
      <a:accent6>
        <a:srgbClr val="3BB18A"/>
      </a:accent6>
      <a:hlink>
        <a:srgbClr val="519130"/>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1594</TotalTime>
  <Words>1178</Words>
  <Application>Microsoft Office PowerPoint</Application>
  <PresentationFormat>Widescreen</PresentationFormat>
  <Paragraphs>53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Aharoni</vt:lpstr>
      <vt:lpstr>Arial</vt:lpstr>
      <vt:lpstr>Avenir Next LT Pro</vt:lpstr>
      <vt:lpstr>Calibri</vt:lpstr>
      <vt:lpstr>Corbel</vt:lpstr>
      <vt:lpstr>Open Sans</vt:lpstr>
      <vt:lpstr>PrismaticVTI</vt:lpstr>
      <vt:lpstr>Nordic Climate Journalism and Green Conflicts</vt:lpstr>
      <vt:lpstr>AS if there were not enough conflicts integral to climate change already…</vt:lpstr>
      <vt:lpstr>Yet parts of Nordic climate journalism do seem to step it up…</vt:lpstr>
      <vt:lpstr>PowerPoint Presentation</vt:lpstr>
      <vt:lpstr>PowerPoint Presentation</vt:lpstr>
      <vt:lpstr>PowerPoint Presentation</vt:lpstr>
      <vt:lpstr>PowerPoint Presentation</vt:lpstr>
      <vt:lpstr>The emergence of the Norwegian «green shift» - climate as backyard</vt:lpstr>
      <vt:lpstr>The agency of the green shift – business interests or market logics</vt:lpstr>
      <vt:lpstr>Framing climate futures: the media representations of climate and energy policies in Finnish broadcasting company news </vt:lpstr>
      <vt:lpstr>PowerPoint Presentation</vt:lpstr>
      <vt:lpstr>Nordforsk call for «green transitions» and democratic engagement</vt:lpstr>
      <vt:lpstr>Democratic engagement a prequisite for green transitions</vt:lpstr>
      <vt:lpstr>Green conflicts in a Nordic context- they are many and varied!</vt:lpstr>
      <vt:lpstr>But they can (re)surface any given Wednesday</vt:lpstr>
      <vt:lpstr>Or Sunday…</vt:lpstr>
      <vt:lpstr>Test-cases of journalism as an important democratic arena for green transitions, are  local sites of conflict, both green conflicts and just transition conflicts</vt:lpstr>
      <vt:lpstr>Climate* AND justice* in Norwegian Newspapers</vt:lpstr>
      <vt:lpstr>Perhaps the Nordic model take justice for granted?</vt:lpstr>
      <vt:lpstr>Perhaps we should not: a short chronicle of a news story in 2024 foretold…</vt:lpstr>
      <vt:lpstr>Conclusion, (as always) more research is needed</vt:lpstr>
    </vt:vector>
  </TitlesOfParts>
  <Company>OsloMet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Nordic Climate Journalism and Green Conflicts</dc:title>
  <dc:creator>Andreas Ytterstad</dc:creator>
  <cp:lastModifiedBy>Andreas Ytterstad</cp:lastModifiedBy>
  <cp:revision>1</cp:revision>
  <dcterms:created xsi:type="dcterms:W3CDTF">2023-10-09T10:17:31Z</dcterms:created>
  <dcterms:modified xsi:type="dcterms:W3CDTF">2023-10-12T06:58:04Z</dcterms:modified>
</cp:coreProperties>
</file>